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7" r:id="rId4"/>
  </p:sldMasterIdLst>
  <p:notesMasterIdLst>
    <p:notesMasterId r:id="rId9"/>
  </p:notesMasterIdLst>
  <p:sldIdLst>
    <p:sldId id="273" r:id="rId5"/>
    <p:sldId id="260" r:id="rId6"/>
    <p:sldId id="274" r:id="rId7"/>
    <p:sldId id="275" r:id="rId8"/>
  </p:sldIdLst>
  <p:sldSz cx="2438400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raine" initials="L" lastIdx="15" clrIdx="0">
    <p:extLst>
      <p:ext uri="{19B8F6BF-5375-455C-9EA6-DF929625EA0E}">
        <p15:presenceInfo xmlns:p15="http://schemas.microsoft.com/office/powerpoint/2012/main" userId="458a3664a57d69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973"/>
    <a:srgbClr val="120F21"/>
    <a:srgbClr val="53BFCF"/>
    <a:srgbClr val="004479"/>
    <a:srgbClr val="77B2CE"/>
    <a:srgbClr val="0D0B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F0D413-FF7C-4FA8-8C3C-130430B4B7A7}" v="89" dt="2023-01-26T13:03:17.591"/>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66" autoAdjust="0"/>
    <p:restoredTop sz="94712" autoAdjust="0"/>
  </p:normalViewPr>
  <p:slideViewPr>
    <p:cSldViewPr snapToGrid="0">
      <p:cViewPr varScale="1">
        <p:scale>
          <a:sx n="55" d="100"/>
          <a:sy n="55" d="100"/>
        </p:scale>
        <p:origin x="210"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Munro (Staff)" userId="S::sus607@bangor.ac.uk::759c9f8f-cec5-40e9-9ec4-aa73b8612332" providerId="AD" clId="Web-{8363D490-4237-170A-E12C-FE38EE473594}"/>
    <pc:docChg chg="modSld">
      <pc:chgData name="Helen Munro (Staff)" userId="S::sus607@bangor.ac.uk::759c9f8f-cec5-40e9-9ec4-aa73b8612332" providerId="AD" clId="Web-{8363D490-4237-170A-E12C-FE38EE473594}" dt="2023-01-06T14:58:59.103" v="8" actId="20577"/>
      <pc:docMkLst>
        <pc:docMk/>
      </pc:docMkLst>
      <pc:sldChg chg="modSp">
        <pc:chgData name="Helen Munro (Staff)" userId="S::sus607@bangor.ac.uk::759c9f8f-cec5-40e9-9ec4-aa73b8612332" providerId="AD" clId="Web-{8363D490-4237-170A-E12C-FE38EE473594}" dt="2023-01-06T14:58:07.977" v="5" actId="20577"/>
        <pc:sldMkLst>
          <pc:docMk/>
          <pc:sldMk cId="2601781333" sldId="274"/>
        </pc:sldMkLst>
        <pc:spChg chg="mod">
          <ac:chgData name="Helen Munro (Staff)" userId="S::sus607@bangor.ac.uk::759c9f8f-cec5-40e9-9ec4-aa73b8612332" providerId="AD" clId="Web-{8363D490-4237-170A-E12C-FE38EE473594}" dt="2023-01-06T14:57:37.867" v="1" actId="20577"/>
          <ac:spMkLst>
            <pc:docMk/>
            <pc:sldMk cId="2601781333" sldId="274"/>
            <ac:spMk id="12" creationId="{E752FCBC-432A-AD3E-2C28-0550B016E777}"/>
          </ac:spMkLst>
        </pc:spChg>
        <pc:spChg chg="mod">
          <ac:chgData name="Helen Munro (Staff)" userId="S::sus607@bangor.ac.uk::759c9f8f-cec5-40e9-9ec4-aa73b8612332" providerId="AD" clId="Web-{8363D490-4237-170A-E12C-FE38EE473594}" dt="2023-01-06T14:58:07.977" v="5" actId="20577"/>
          <ac:spMkLst>
            <pc:docMk/>
            <pc:sldMk cId="2601781333" sldId="274"/>
            <ac:spMk id="15" creationId="{33F889F9-6C5D-0A2B-F195-F46FFB725A95}"/>
          </ac:spMkLst>
        </pc:spChg>
        <pc:spChg chg="mod">
          <ac:chgData name="Helen Munro (Staff)" userId="S::sus607@bangor.ac.uk::759c9f8f-cec5-40e9-9ec4-aa73b8612332" providerId="AD" clId="Web-{8363D490-4237-170A-E12C-FE38EE473594}" dt="2023-01-06T14:57:53.758" v="3" actId="20577"/>
          <ac:spMkLst>
            <pc:docMk/>
            <pc:sldMk cId="2601781333" sldId="274"/>
            <ac:spMk id="16" creationId="{EECD6504-47AA-1F3F-A669-9C29EE632257}"/>
          </ac:spMkLst>
        </pc:spChg>
      </pc:sldChg>
      <pc:sldChg chg="modSp">
        <pc:chgData name="Helen Munro (Staff)" userId="S::sus607@bangor.ac.uk::759c9f8f-cec5-40e9-9ec4-aa73b8612332" providerId="AD" clId="Web-{8363D490-4237-170A-E12C-FE38EE473594}" dt="2023-01-06T14:58:59.103" v="8" actId="20577"/>
        <pc:sldMkLst>
          <pc:docMk/>
          <pc:sldMk cId="2735443613" sldId="275"/>
        </pc:sldMkLst>
        <pc:spChg chg="mod">
          <ac:chgData name="Helen Munro (Staff)" userId="S::sus607@bangor.ac.uk::759c9f8f-cec5-40e9-9ec4-aa73b8612332" providerId="AD" clId="Web-{8363D490-4237-170A-E12C-FE38EE473594}" dt="2023-01-06T14:58:56.884" v="7" actId="20577"/>
          <ac:spMkLst>
            <pc:docMk/>
            <pc:sldMk cId="2735443613" sldId="275"/>
            <ac:spMk id="15" creationId="{33F889F9-6C5D-0A2B-F195-F46FFB725A95}"/>
          </ac:spMkLst>
        </pc:spChg>
        <pc:spChg chg="mod">
          <ac:chgData name="Helen Munro (Staff)" userId="S::sus607@bangor.ac.uk::759c9f8f-cec5-40e9-9ec4-aa73b8612332" providerId="AD" clId="Web-{8363D490-4237-170A-E12C-FE38EE473594}" dt="2023-01-06T14:58:59.103" v="8" actId="20577"/>
          <ac:spMkLst>
            <pc:docMk/>
            <pc:sldMk cId="2735443613" sldId="275"/>
            <ac:spMk id="16" creationId="{EECD6504-47AA-1F3F-A669-9C29EE632257}"/>
          </ac:spMkLst>
        </pc:spChg>
      </pc:sldChg>
    </pc:docChg>
  </pc:docChgLst>
  <pc:docChgLst>
    <pc:chgData name="Gemma Watts (Staff)" userId="c7e0e344-9bcf-4a73-99a7-2cb9d5470618" providerId="ADAL" clId="{66F0D413-FF7C-4FA8-8C3C-130430B4B7A7}"/>
    <pc:docChg chg="undo custSel addSld delSld modSld addSection delSection modSection">
      <pc:chgData name="Gemma Watts (Staff)" userId="c7e0e344-9bcf-4a73-99a7-2cb9d5470618" providerId="ADAL" clId="{66F0D413-FF7C-4FA8-8C3C-130430B4B7A7}" dt="2023-01-26T13:21:55.696" v="151" actId="13244"/>
      <pc:docMkLst>
        <pc:docMk/>
      </pc:docMkLst>
      <pc:sldChg chg="modSp mod">
        <pc:chgData name="Gemma Watts (Staff)" userId="c7e0e344-9bcf-4a73-99a7-2cb9d5470618" providerId="ADAL" clId="{66F0D413-FF7C-4FA8-8C3C-130430B4B7A7}" dt="2023-01-26T13:21:55.696" v="151" actId="13244"/>
        <pc:sldMkLst>
          <pc:docMk/>
          <pc:sldMk cId="0" sldId="260"/>
        </pc:sldMkLst>
        <pc:spChg chg="mod ord">
          <ac:chgData name="Gemma Watts (Staff)" userId="c7e0e344-9bcf-4a73-99a7-2cb9d5470618" providerId="ADAL" clId="{66F0D413-FF7C-4FA8-8C3C-130430B4B7A7}" dt="2023-01-26T13:21:48.872" v="150" actId="13244"/>
          <ac:spMkLst>
            <pc:docMk/>
            <pc:sldMk cId="0" sldId="260"/>
            <ac:spMk id="12" creationId="{E752FCBC-432A-AD3E-2C28-0550B016E777}"/>
          </ac:spMkLst>
        </pc:spChg>
        <pc:spChg chg="ord">
          <ac:chgData name="Gemma Watts (Staff)" userId="c7e0e344-9bcf-4a73-99a7-2cb9d5470618" providerId="ADAL" clId="{66F0D413-FF7C-4FA8-8C3C-130430B4B7A7}" dt="2023-01-26T13:16:14.165" v="114"/>
          <ac:spMkLst>
            <pc:docMk/>
            <pc:sldMk cId="0" sldId="260"/>
            <ac:spMk id="15" creationId="{33F889F9-6C5D-0A2B-F195-F46FFB725A95}"/>
          </ac:spMkLst>
        </pc:spChg>
        <pc:spChg chg="ord">
          <ac:chgData name="Gemma Watts (Staff)" userId="c7e0e344-9bcf-4a73-99a7-2cb9d5470618" providerId="ADAL" clId="{66F0D413-FF7C-4FA8-8C3C-130430B4B7A7}" dt="2023-01-26T13:16:16.515" v="115"/>
          <ac:spMkLst>
            <pc:docMk/>
            <pc:sldMk cId="0" sldId="260"/>
            <ac:spMk id="16" creationId="{EECD6504-47AA-1F3F-A669-9C29EE632257}"/>
          </ac:spMkLst>
        </pc:spChg>
        <pc:spChg chg="mod ord">
          <ac:chgData name="Gemma Watts (Staff)" userId="c7e0e344-9bcf-4a73-99a7-2cb9d5470618" providerId="ADAL" clId="{66F0D413-FF7C-4FA8-8C3C-130430B4B7A7}" dt="2023-01-26T13:21:03.456" v="148" actId="13244"/>
          <ac:spMkLst>
            <pc:docMk/>
            <pc:sldMk cId="0" sldId="260"/>
            <ac:spMk id="184" creationId="{00000000-0000-0000-0000-000000000000}"/>
          </ac:spMkLst>
        </pc:spChg>
        <pc:spChg chg="mod ord">
          <ac:chgData name="Gemma Watts (Staff)" userId="c7e0e344-9bcf-4a73-99a7-2cb9d5470618" providerId="ADAL" clId="{66F0D413-FF7C-4FA8-8C3C-130430B4B7A7}" dt="2023-01-26T13:20:07.065" v="144" actId="167"/>
          <ac:spMkLst>
            <pc:docMk/>
            <pc:sldMk cId="0" sldId="260"/>
            <ac:spMk id="188" creationId="{00000000-0000-0000-0000-000000000000}"/>
          </ac:spMkLst>
        </pc:spChg>
        <pc:picChg chg="mod ord">
          <ac:chgData name="Gemma Watts (Staff)" userId="c7e0e344-9bcf-4a73-99a7-2cb9d5470618" providerId="ADAL" clId="{66F0D413-FF7C-4FA8-8C3C-130430B4B7A7}" dt="2023-01-26T13:05:53.237" v="108"/>
          <ac:picMkLst>
            <pc:docMk/>
            <pc:sldMk cId="0" sldId="260"/>
            <ac:picMk id="5" creationId="{E1C01A85-45EC-B7B1-66C5-34B32D5BFB5E}"/>
          </ac:picMkLst>
        </pc:picChg>
        <pc:picChg chg="mod ord">
          <ac:chgData name="Gemma Watts (Staff)" userId="c7e0e344-9bcf-4a73-99a7-2cb9d5470618" providerId="ADAL" clId="{66F0D413-FF7C-4FA8-8C3C-130430B4B7A7}" dt="2023-01-26T13:18:47.082" v="139" actId="13244"/>
          <ac:picMkLst>
            <pc:docMk/>
            <pc:sldMk cId="0" sldId="260"/>
            <ac:picMk id="7" creationId="{F01F1BB7-AC7C-ABCC-8672-21F480F3FF67}"/>
          </ac:picMkLst>
        </pc:picChg>
        <pc:picChg chg="mod ord">
          <ac:chgData name="Gemma Watts (Staff)" userId="c7e0e344-9bcf-4a73-99a7-2cb9d5470618" providerId="ADAL" clId="{66F0D413-FF7C-4FA8-8C3C-130430B4B7A7}" dt="2023-01-26T13:06:01.797" v="110"/>
          <ac:picMkLst>
            <pc:docMk/>
            <pc:sldMk cId="0" sldId="260"/>
            <ac:picMk id="9" creationId="{6AE0A9CC-3BC4-7C8A-5FEF-7F52911A1649}"/>
          </ac:picMkLst>
        </pc:picChg>
        <pc:picChg chg="mod ord">
          <ac:chgData name="Gemma Watts (Staff)" userId="c7e0e344-9bcf-4a73-99a7-2cb9d5470618" providerId="ADAL" clId="{66F0D413-FF7C-4FA8-8C3C-130430B4B7A7}" dt="2023-01-26T13:21:55.696" v="151" actId="13244"/>
          <ac:picMkLst>
            <pc:docMk/>
            <pc:sldMk cId="0" sldId="260"/>
            <ac:picMk id="11" creationId="{98510E13-81CD-0596-4B31-4876DDA11C9E}"/>
          </ac:picMkLst>
        </pc:picChg>
        <pc:picChg chg="mod ord">
          <ac:chgData name="Gemma Watts (Staff)" userId="c7e0e344-9bcf-4a73-99a7-2cb9d5470618" providerId="ADAL" clId="{66F0D413-FF7C-4FA8-8C3C-130430B4B7A7}" dt="2023-01-26T13:20:14.607" v="147" actId="167"/>
          <ac:picMkLst>
            <pc:docMk/>
            <pc:sldMk cId="0" sldId="260"/>
            <ac:picMk id="13" creationId="{60CD549A-5F8C-2647-BB66-349170C136D2}"/>
          </ac:picMkLst>
        </pc:picChg>
        <pc:picChg chg="mod">
          <ac:chgData name="Gemma Watts (Staff)" userId="c7e0e344-9bcf-4a73-99a7-2cb9d5470618" providerId="ADAL" clId="{66F0D413-FF7C-4FA8-8C3C-130430B4B7A7}" dt="2023-01-26T12:53:30.971" v="40" actId="962"/>
          <ac:picMkLst>
            <pc:docMk/>
            <pc:sldMk cId="0" sldId="260"/>
            <ac:picMk id="189" creationId="{00000000-0000-0000-0000-000000000000}"/>
          </ac:picMkLst>
        </pc:picChg>
      </pc:sldChg>
      <pc:sldChg chg="addSp delSp modSp mod modClrScheme chgLayout">
        <pc:chgData name="Gemma Watts (Staff)" userId="c7e0e344-9bcf-4a73-99a7-2cb9d5470618" providerId="ADAL" clId="{66F0D413-FF7C-4FA8-8C3C-130430B4B7A7}" dt="2023-01-26T13:04:05.122" v="98" actId="962"/>
        <pc:sldMkLst>
          <pc:docMk/>
          <pc:sldMk cId="2902244010" sldId="273"/>
        </pc:sldMkLst>
        <pc:spChg chg="add del mod">
          <ac:chgData name="Gemma Watts (Staff)" userId="c7e0e344-9bcf-4a73-99a7-2cb9d5470618" providerId="ADAL" clId="{66F0D413-FF7C-4FA8-8C3C-130430B4B7A7}" dt="2023-01-26T12:46:40.115" v="5" actId="21"/>
          <ac:spMkLst>
            <pc:docMk/>
            <pc:sldMk cId="2902244010" sldId="273"/>
            <ac:spMk id="2" creationId="{F3BB4C1E-1A78-4F49-8386-4E802DD120E0}"/>
          </ac:spMkLst>
        </pc:spChg>
        <pc:spChg chg="add del mod">
          <ac:chgData name="Gemma Watts (Staff)" userId="c7e0e344-9bcf-4a73-99a7-2cb9d5470618" providerId="ADAL" clId="{66F0D413-FF7C-4FA8-8C3C-130430B4B7A7}" dt="2023-01-26T13:03:16.527" v="93" actId="767"/>
          <ac:spMkLst>
            <pc:docMk/>
            <pc:sldMk cId="2902244010" sldId="273"/>
            <ac:spMk id="3" creationId="{25753D18-B4BA-4DA9-BA1F-26094DD0AAE5}"/>
          </ac:spMkLst>
        </pc:spChg>
        <pc:spChg chg="add del mod ord">
          <ac:chgData name="Gemma Watts (Staff)" userId="c7e0e344-9bcf-4a73-99a7-2cb9d5470618" providerId="ADAL" clId="{66F0D413-FF7C-4FA8-8C3C-130430B4B7A7}" dt="2023-01-26T13:03:16.078" v="91" actId="700"/>
          <ac:spMkLst>
            <pc:docMk/>
            <pc:sldMk cId="2902244010" sldId="273"/>
            <ac:spMk id="4" creationId="{BB3F6890-8DD3-41B0-AF1C-78F87D619532}"/>
          </ac:spMkLst>
        </pc:spChg>
        <pc:spChg chg="add del mod ord">
          <ac:chgData name="Gemma Watts (Staff)" userId="c7e0e344-9bcf-4a73-99a7-2cb9d5470618" providerId="ADAL" clId="{66F0D413-FF7C-4FA8-8C3C-130430B4B7A7}" dt="2023-01-26T13:03:15.832" v="90" actId="700"/>
          <ac:spMkLst>
            <pc:docMk/>
            <pc:sldMk cId="2902244010" sldId="273"/>
            <ac:spMk id="5" creationId="{AA44EE41-D073-4982-A432-E4CD92DD2B84}"/>
          </ac:spMkLst>
        </pc:spChg>
        <pc:spChg chg="add del mod">
          <ac:chgData name="Gemma Watts (Staff)" userId="c7e0e344-9bcf-4a73-99a7-2cb9d5470618" providerId="ADAL" clId="{66F0D413-FF7C-4FA8-8C3C-130430B4B7A7}" dt="2023-01-26T13:03:15.610" v="89"/>
          <ac:spMkLst>
            <pc:docMk/>
            <pc:sldMk cId="2902244010" sldId="273"/>
            <ac:spMk id="6" creationId="{7D151C8F-8EBC-47BA-98D8-67659D050C4D}"/>
          </ac:spMkLst>
        </pc:spChg>
        <pc:spChg chg="add del mod">
          <ac:chgData name="Gemma Watts (Staff)" userId="c7e0e344-9bcf-4a73-99a7-2cb9d5470618" providerId="ADAL" clId="{66F0D413-FF7C-4FA8-8C3C-130430B4B7A7}" dt="2023-01-26T13:03:15.610" v="89"/>
          <ac:spMkLst>
            <pc:docMk/>
            <pc:sldMk cId="2902244010" sldId="273"/>
            <ac:spMk id="7" creationId="{035A76A8-BB28-43CA-BF62-C1FB065735D4}"/>
          </ac:spMkLst>
        </pc:spChg>
        <pc:spChg chg="mod">
          <ac:chgData name="Gemma Watts (Staff)" userId="c7e0e344-9bcf-4a73-99a7-2cb9d5470618" providerId="ADAL" clId="{66F0D413-FF7C-4FA8-8C3C-130430B4B7A7}" dt="2023-01-26T12:47:45.180" v="11" actId="962"/>
          <ac:spMkLst>
            <pc:docMk/>
            <pc:sldMk cId="2902244010" sldId="273"/>
            <ac:spMk id="11" creationId="{41D6E226-C343-7748-8870-E2F677A5385D}"/>
          </ac:spMkLst>
        </pc:spChg>
        <pc:spChg chg="mod">
          <ac:chgData name="Gemma Watts (Staff)" userId="c7e0e344-9bcf-4a73-99a7-2cb9d5470618" providerId="ADAL" clId="{66F0D413-FF7C-4FA8-8C3C-130430B4B7A7}" dt="2023-01-26T12:47:53.518" v="12" actId="962"/>
          <ac:spMkLst>
            <pc:docMk/>
            <pc:sldMk cId="2902244010" sldId="273"/>
            <ac:spMk id="12" creationId="{73F3702D-A20C-9844-89F9-5CE1AAACBD12}"/>
          </ac:spMkLst>
        </pc:spChg>
        <pc:spChg chg="add del mod">
          <ac:chgData name="Gemma Watts (Staff)" userId="c7e0e344-9bcf-4a73-99a7-2cb9d5470618" providerId="ADAL" clId="{66F0D413-FF7C-4FA8-8C3C-130430B4B7A7}" dt="2023-01-26T13:03:13.493" v="85"/>
          <ac:spMkLst>
            <pc:docMk/>
            <pc:sldMk cId="2902244010" sldId="273"/>
            <ac:spMk id="16" creationId="{6999F71B-98A3-427E-9F26-20FF8EA5A952}"/>
          </ac:spMkLst>
        </pc:spChg>
        <pc:spChg chg="mod ord">
          <ac:chgData name="Gemma Watts (Staff)" userId="c7e0e344-9bcf-4a73-99a7-2cb9d5470618" providerId="ADAL" clId="{66F0D413-FF7C-4FA8-8C3C-130430B4B7A7}" dt="2023-01-26T13:04:00.843" v="97" actId="13244"/>
          <ac:spMkLst>
            <pc:docMk/>
            <pc:sldMk cId="2902244010" sldId="273"/>
            <ac:spMk id="18" creationId="{CA0DA979-F6E7-D6CE-E49C-59EDD3C815C4}"/>
          </ac:spMkLst>
        </pc:spChg>
        <pc:spChg chg="mod">
          <ac:chgData name="Gemma Watts (Staff)" userId="c7e0e344-9bcf-4a73-99a7-2cb9d5470618" providerId="ADAL" clId="{66F0D413-FF7C-4FA8-8C3C-130430B4B7A7}" dt="2023-01-26T12:48:30.724" v="29"/>
          <ac:spMkLst>
            <pc:docMk/>
            <pc:sldMk cId="2902244010" sldId="273"/>
            <ac:spMk id="19" creationId="{3D8DF674-5541-FDDB-BC5F-1435CEFC6CE4}"/>
          </ac:spMkLst>
        </pc:spChg>
        <pc:spChg chg="mod">
          <ac:chgData name="Gemma Watts (Staff)" userId="c7e0e344-9bcf-4a73-99a7-2cb9d5470618" providerId="ADAL" clId="{66F0D413-FF7C-4FA8-8C3C-130430B4B7A7}" dt="2023-01-26T12:45:33.338" v="0" actId="962"/>
          <ac:spMkLst>
            <pc:docMk/>
            <pc:sldMk cId="2902244010" sldId="273"/>
            <ac:spMk id="175" creationId="{00000000-0000-0000-0000-000000000000}"/>
          </ac:spMkLst>
        </pc:spChg>
        <pc:picChg chg="mod">
          <ac:chgData name="Gemma Watts (Staff)" userId="c7e0e344-9bcf-4a73-99a7-2cb9d5470618" providerId="ADAL" clId="{66F0D413-FF7C-4FA8-8C3C-130430B4B7A7}" dt="2023-01-26T12:55:51.730" v="48" actId="962"/>
          <ac:picMkLst>
            <pc:docMk/>
            <pc:sldMk cId="2902244010" sldId="273"/>
            <ac:picMk id="13" creationId="{2B84A47E-B05F-870E-9EA5-13BFE8CE35C5}"/>
          </ac:picMkLst>
        </pc:picChg>
        <pc:picChg chg="mod">
          <ac:chgData name="Gemma Watts (Staff)" userId="c7e0e344-9bcf-4a73-99a7-2cb9d5470618" providerId="ADAL" clId="{66F0D413-FF7C-4FA8-8C3C-130430B4B7A7}" dt="2023-01-26T12:53:46.396" v="42" actId="13244"/>
          <ac:picMkLst>
            <pc:docMk/>
            <pc:sldMk cId="2902244010" sldId="273"/>
            <ac:picMk id="15" creationId="{03EB63BB-13C2-184A-9E0C-14E93F7C88E5}"/>
          </ac:picMkLst>
        </pc:picChg>
        <pc:picChg chg="mod">
          <ac:chgData name="Gemma Watts (Staff)" userId="c7e0e344-9bcf-4a73-99a7-2cb9d5470618" providerId="ADAL" clId="{66F0D413-FF7C-4FA8-8C3C-130430B4B7A7}" dt="2023-01-26T13:04:05.122" v="98" actId="962"/>
          <ac:picMkLst>
            <pc:docMk/>
            <pc:sldMk cId="2902244010" sldId="273"/>
            <ac:picMk id="176" creationId="{00000000-0000-0000-0000-000000000000}"/>
          </ac:picMkLst>
        </pc:picChg>
      </pc:sldChg>
      <pc:sldChg chg="modSp mod">
        <pc:chgData name="Gemma Watts (Staff)" userId="c7e0e344-9bcf-4a73-99a7-2cb9d5470618" providerId="ADAL" clId="{66F0D413-FF7C-4FA8-8C3C-130430B4B7A7}" dt="2023-01-26T13:21:26.776" v="149" actId="962"/>
        <pc:sldMkLst>
          <pc:docMk/>
          <pc:sldMk cId="2601781333" sldId="274"/>
        </pc:sldMkLst>
        <pc:spChg chg="mod">
          <ac:chgData name="Gemma Watts (Staff)" userId="c7e0e344-9bcf-4a73-99a7-2cb9d5470618" providerId="ADAL" clId="{66F0D413-FF7C-4FA8-8C3C-130430B4B7A7}" dt="2023-01-26T12:54:36.444" v="45" actId="13244"/>
          <ac:spMkLst>
            <pc:docMk/>
            <pc:sldMk cId="2601781333" sldId="274"/>
            <ac:spMk id="12" creationId="{E752FCBC-432A-AD3E-2C28-0550B016E777}"/>
          </ac:spMkLst>
        </pc:spChg>
        <pc:spChg chg="mod">
          <ac:chgData name="Gemma Watts (Staff)" userId="c7e0e344-9bcf-4a73-99a7-2cb9d5470618" providerId="ADAL" clId="{66F0D413-FF7C-4FA8-8C3C-130430B4B7A7}" dt="2023-01-26T12:58:50.856" v="57" actId="962"/>
          <ac:spMkLst>
            <pc:docMk/>
            <pc:sldMk cId="2601781333" sldId="274"/>
            <ac:spMk id="184" creationId="{00000000-0000-0000-0000-000000000000}"/>
          </ac:spMkLst>
        </pc:spChg>
        <pc:spChg chg="mod">
          <ac:chgData name="Gemma Watts (Staff)" userId="c7e0e344-9bcf-4a73-99a7-2cb9d5470618" providerId="ADAL" clId="{66F0D413-FF7C-4FA8-8C3C-130430B4B7A7}" dt="2023-01-26T12:45:48.084" v="2" actId="962"/>
          <ac:spMkLst>
            <pc:docMk/>
            <pc:sldMk cId="2601781333" sldId="274"/>
            <ac:spMk id="188" creationId="{00000000-0000-0000-0000-000000000000}"/>
          </ac:spMkLst>
        </pc:spChg>
        <pc:picChg chg="mod">
          <ac:chgData name="Gemma Watts (Staff)" userId="c7e0e344-9bcf-4a73-99a7-2cb9d5470618" providerId="ADAL" clId="{66F0D413-FF7C-4FA8-8C3C-130430B4B7A7}" dt="2023-01-26T12:59:34.100" v="65" actId="962"/>
          <ac:picMkLst>
            <pc:docMk/>
            <pc:sldMk cId="2601781333" sldId="274"/>
            <ac:picMk id="5" creationId="{E1C01A85-45EC-B7B1-66C5-34B32D5BFB5E}"/>
          </ac:picMkLst>
        </pc:picChg>
        <pc:picChg chg="mod">
          <ac:chgData name="Gemma Watts (Staff)" userId="c7e0e344-9bcf-4a73-99a7-2cb9d5470618" providerId="ADAL" clId="{66F0D413-FF7C-4FA8-8C3C-130430B4B7A7}" dt="2023-01-26T12:59:34.938" v="66" actId="962"/>
          <ac:picMkLst>
            <pc:docMk/>
            <pc:sldMk cId="2601781333" sldId="274"/>
            <ac:picMk id="7" creationId="{F01F1BB7-AC7C-ABCC-8672-21F480F3FF67}"/>
          </ac:picMkLst>
        </pc:picChg>
        <pc:picChg chg="mod">
          <ac:chgData name="Gemma Watts (Staff)" userId="c7e0e344-9bcf-4a73-99a7-2cb9d5470618" providerId="ADAL" clId="{66F0D413-FF7C-4FA8-8C3C-130430B4B7A7}" dt="2023-01-26T12:59:35.789" v="67" actId="962"/>
          <ac:picMkLst>
            <pc:docMk/>
            <pc:sldMk cId="2601781333" sldId="274"/>
            <ac:picMk id="9" creationId="{6AE0A9CC-3BC4-7C8A-5FEF-7F52911A1649}"/>
          </ac:picMkLst>
        </pc:picChg>
        <pc:picChg chg="mod">
          <ac:chgData name="Gemma Watts (Staff)" userId="c7e0e344-9bcf-4a73-99a7-2cb9d5470618" providerId="ADAL" clId="{66F0D413-FF7C-4FA8-8C3C-130430B4B7A7}" dt="2023-01-26T13:21:26.776" v="149" actId="962"/>
          <ac:picMkLst>
            <pc:docMk/>
            <pc:sldMk cId="2601781333" sldId="274"/>
            <ac:picMk id="11" creationId="{98510E13-81CD-0596-4B31-4876DDA11C9E}"/>
          </ac:picMkLst>
        </pc:picChg>
        <pc:picChg chg="mod">
          <ac:chgData name="Gemma Watts (Staff)" userId="c7e0e344-9bcf-4a73-99a7-2cb9d5470618" providerId="ADAL" clId="{66F0D413-FF7C-4FA8-8C3C-130430B4B7A7}" dt="2023-01-26T12:54:12.515" v="43" actId="962"/>
          <ac:picMkLst>
            <pc:docMk/>
            <pc:sldMk cId="2601781333" sldId="274"/>
            <ac:picMk id="13" creationId="{60CD549A-5F8C-2647-BB66-349170C136D2}"/>
          </ac:picMkLst>
        </pc:picChg>
        <pc:picChg chg="mod">
          <ac:chgData name="Gemma Watts (Staff)" userId="c7e0e344-9bcf-4a73-99a7-2cb9d5470618" providerId="ADAL" clId="{66F0D413-FF7C-4FA8-8C3C-130430B4B7A7}" dt="2023-01-26T12:57:46.507" v="54" actId="962"/>
          <ac:picMkLst>
            <pc:docMk/>
            <pc:sldMk cId="2601781333" sldId="274"/>
            <ac:picMk id="189" creationId="{00000000-0000-0000-0000-000000000000}"/>
          </ac:picMkLst>
        </pc:picChg>
      </pc:sldChg>
      <pc:sldChg chg="modSp mod">
        <pc:chgData name="Gemma Watts (Staff)" userId="c7e0e344-9bcf-4a73-99a7-2cb9d5470618" providerId="ADAL" clId="{66F0D413-FF7C-4FA8-8C3C-130430B4B7A7}" dt="2023-01-26T12:59:27.691" v="64" actId="962"/>
        <pc:sldMkLst>
          <pc:docMk/>
          <pc:sldMk cId="2735443613" sldId="275"/>
        </pc:sldMkLst>
        <pc:spChg chg="mod">
          <ac:chgData name="Gemma Watts (Staff)" userId="c7e0e344-9bcf-4a73-99a7-2cb9d5470618" providerId="ADAL" clId="{66F0D413-FF7C-4FA8-8C3C-130430B4B7A7}" dt="2023-01-26T12:59:01.956" v="59" actId="13244"/>
          <ac:spMkLst>
            <pc:docMk/>
            <pc:sldMk cId="2735443613" sldId="275"/>
            <ac:spMk id="12" creationId="{E752FCBC-432A-AD3E-2C28-0550B016E777}"/>
          </ac:spMkLst>
        </pc:spChg>
        <pc:spChg chg="mod">
          <ac:chgData name="Gemma Watts (Staff)" userId="c7e0e344-9bcf-4a73-99a7-2cb9d5470618" providerId="ADAL" clId="{66F0D413-FF7C-4FA8-8C3C-130430B4B7A7}" dt="2023-01-26T12:58:56.807" v="58" actId="962"/>
          <ac:spMkLst>
            <pc:docMk/>
            <pc:sldMk cId="2735443613" sldId="275"/>
            <ac:spMk id="184" creationId="{00000000-0000-0000-0000-000000000000}"/>
          </ac:spMkLst>
        </pc:spChg>
        <pc:spChg chg="mod">
          <ac:chgData name="Gemma Watts (Staff)" userId="c7e0e344-9bcf-4a73-99a7-2cb9d5470618" providerId="ADAL" clId="{66F0D413-FF7C-4FA8-8C3C-130430B4B7A7}" dt="2023-01-26T12:45:53.259" v="3" actId="962"/>
          <ac:spMkLst>
            <pc:docMk/>
            <pc:sldMk cId="2735443613" sldId="275"/>
            <ac:spMk id="188" creationId="{00000000-0000-0000-0000-000000000000}"/>
          </ac:spMkLst>
        </pc:spChg>
        <pc:picChg chg="mod">
          <ac:chgData name="Gemma Watts (Staff)" userId="c7e0e344-9bcf-4a73-99a7-2cb9d5470618" providerId="ADAL" clId="{66F0D413-FF7C-4FA8-8C3C-130430B4B7A7}" dt="2023-01-26T12:59:18.731" v="60" actId="962"/>
          <ac:picMkLst>
            <pc:docMk/>
            <pc:sldMk cId="2735443613" sldId="275"/>
            <ac:picMk id="5" creationId="{E1C01A85-45EC-B7B1-66C5-34B32D5BFB5E}"/>
          </ac:picMkLst>
        </pc:picChg>
        <pc:picChg chg="mod">
          <ac:chgData name="Gemma Watts (Staff)" userId="c7e0e344-9bcf-4a73-99a7-2cb9d5470618" providerId="ADAL" clId="{66F0D413-FF7C-4FA8-8C3C-130430B4B7A7}" dt="2023-01-26T12:59:19.733" v="61" actId="962"/>
          <ac:picMkLst>
            <pc:docMk/>
            <pc:sldMk cId="2735443613" sldId="275"/>
            <ac:picMk id="7" creationId="{F01F1BB7-AC7C-ABCC-8672-21F480F3FF67}"/>
          </ac:picMkLst>
        </pc:picChg>
        <pc:picChg chg="mod">
          <ac:chgData name="Gemma Watts (Staff)" userId="c7e0e344-9bcf-4a73-99a7-2cb9d5470618" providerId="ADAL" clId="{66F0D413-FF7C-4FA8-8C3C-130430B4B7A7}" dt="2023-01-26T12:59:20.517" v="62" actId="962"/>
          <ac:picMkLst>
            <pc:docMk/>
            <pc:sldMk cId="2735443613" sldId="275"/>
            <ac:picMk id="9" creationId="{6AE0A9CC-3BC4-7C8A-5FEF-7F52911A1649}"/>
          </ac:picMkLst>
        </pc:picChg>
        <pc:picChg chg="mod">
          <ac:chgData name="Gemma Watts (Staff)" userId="c7e0e344-9bcf-4a73-99a7-2cb9d5470618" providerId="ADAL" clId="{66F0D413-FF7C-4FA8-8C3C-130430B4B7A7}" dt="2023-01-26T12:59:21.093" v="63" actId="962"/>
          <ac:picMkLst>
            <pc:docMk/>
            <pc:sldMk cId="2735443613" sldId="275"/>
            <ac:picMk id="11" creationId="{98510E13-81CD-0596-4B31-4876DDA11C9E}"/>
          </ac:picMkLst>
        </pc:picChg>
        <pc:picChg chg="mod">
          <ac:chgData name="Gemma Watts (Staff)" userId="c7e0e344-9bcf-4a73-99a7-2cb9d5470618" providerId="ADAL" clId="{66F0D413-FF7C-4FA8-8C3C-130430B4B7A7}" dt="2023-01-26T12:58:16.859" v="55" actId="962"/>
          <ac:picMkLst>
            <pc:docMk/>
            <pc:sldMk cId="2735443613" sldId="275"/>
            <ac:picMk id="13" creationId="{60CD549A-5F8C-2647-BB66-349170C136D2}"/>
          </ac:picMkLst>
        </pc:picChg>
        <pc:picChg chg="mod">
          <ac:chgData name="Gemma Watts (Staff)" userId="c7e0e344-9bcf-4a73-99a7-2cb9d5470618" providerId="ADAL" clId="{66F0D413-FF7C-4FA8-8C3C-130430B4B7A7}" dt="2023-01-26T12:59:27.691" v="64" actId="962"/>
          <ac:picMkLst>
            <pc:docMk/>
            <pc:sldMk cId="2735443613" sldId="275"/>
            <ac:picMk id="189" creationId="{00000000-0000-0000-0000-000000000000}"/>
          </ac:picMkLst>
        </pc:picChg>
      </pc:sldChg>
      <pc:sldChg chg="new add del">
        <pc:chgData name="Gemma Watts (Staff)" userId="c7e0e344-9bcf-4a73-99a7-2cb9d5470618" providerId="ADAL" clId="{66F0D413-FF7C-4FA8-8C3C-130430B4B7A7}" dt="2023-01-26T13:03:15.053" v="87" actId="680"/>
        <pc:sldMkLst>
          <pc:docMk/>
          <pc:sldMk cId="2090041004" sldId="27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677183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244726"/>
            <a:ext cx="18288000" cy="4775200"/>
          </a:xfrm>
        </p:spPr>
        <p:txBody>
          <a:bodyPr anchor="b"/>
          <a:lstStyle>
            <a:lvl1pPr algn="ctr">
              <a:defRPr sz="12000"/>
            </a:lvl1pPr>
          </a:lstStyle>
          <a:p>
            <a:r>
              <a:rPr lang="en-GB"/>
              <a:t>Click to edit Master title style</a:t>
            </a:r>
            <a:endParaRPr lang="en-US" dirty="0"/>
          </a:p>
        </p:txBody>
      </p:sp>
      <p:sp>
        <p:nvSpPr>
          <p:cNvPr id="3" name="Subtitle 2"/>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CA5D0CA-18A1-1142-AB93-C9D4480A0CEC}"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439016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CA5D0CA-18A1-1142-AB93-C9D4480A0CEC}"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1908489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9800" y="730250"/>
            <a:ext cx="5257800" cy="11623676"/>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676400" y="730250"/>
            <a:ext cx="15468600" cy="11623676"/>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CA5D0CA-18A1-1142-AB93-C9D4480A0CEC}"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192423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13"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0" defTabSz="825500">
              <a:lnSpc>
                <a:spcPct val="100000"/>
              </a:lnSpc>
              <a:spcBef>
                <a:spcPts val="0"/>
              </a:spcBef>
              <a:buSzTx/>
              <a:buNone/>
              <a:defRPr sz="5500" b="1"/>
            </a:lvl2pPr>
            <a:lvl3pPr marL="0" indent="0" defTabSz="825500">
              <a:lnSpc>
                <a:spcPct val="100000"/>
              </a:lnSpc>
              <a:spcBef>
                <a:spcPts val="0"/>
              </a:spcBef>
              <a:buSzTx/>
              <a:buNone/>
              <a:defRPr sz="5500" b="1"/>
            </a:lvl3pPr>
            <a:lvl4pPr marL="0" indent="0" defTabSz="825500">
              <a:lnSpc>
                <a:spcPct val="100000"/>
              </a:lnSpc>
              <a:spcBef>
                <a:spcPts val="0"/>
              </a:spcBef>
              <a:buSzTx/>
              <a:buNone/>
              <a:defRPr sz="5500" b="1"/>
            </a:lvl4pPr>
            <a:lvl5pPr marL="0" indent="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89988034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CA5D0CA-18A1-1142-AB93-C9D4480A0CEC}"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1064152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700" y="3419477"/>
            <a:ext cx="21031200" cy="5705474"/>
          </a:xfrm>
        </p:spPr>
        <p:txBody>
          <a:bodyPr anchor="b"/>
          <a:lstStyle>
            <a:lvl1pPr>
              <a:defRPr sz="12000"/>
            </a:lvl1pPr>
          </a:lstStyle>
          <a:p>
            <a:r>
              <a:rPr lang="en-GB"/>
              <a:t>Click to edit Master title style</a:t>
            </a:r>
            <a:endParaRPr lang="en-US" dirty="0"/>
          </a:p>
        </p:txBody>
      </p:sp>
      <p:sp>
        <p:nvSpPr>
          <p:cNvPr id="3" name="Text Placeholder 2"/>
          <p:cNvSpPr>
            <a:spLocks noGrp="1"/>
          </p:cNvSpPr>
          <p:nvPr>
            <p:ph type="body" idx="1"/>
          </p:nvPr>
        </p:nvSpPr>
        <p:spPr>
          <a:xfrm>
            <a:off x="1663700" y="9178927"/>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CA5D0CA-18A1-1142-AB93-C9D4480A0CEC}"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47381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676400" y="3651250"/>
            <a:ext cx="10363200" cy="87026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2344400" y="3651250"/>
            <a:ext cx="10363200" cy="87026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CA5D0CA-18A1-1142-AB93-C9D4480A0CEC}"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955739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576" y="730251"/>
            <a:ext cx="21031200" cy="2651126"/>
          </a:xfrm>
        </p:spPr>
        <p:txBody>
          <a:bodyPr/>
          <a:lstStyle/>
          <a:p>
            <a:r>
              <a:rPr lang="en-GB"/>
              <a:t>Click to edit Master title style</a:t>
            </a:r>
            <a:endParaRPr lang="en-US" dirty="0"/>
          </a:p>
        </p:txBody>
      </p:sp>
      <p:sp>
        <p:nvSpPr>
          <p:cNvPr id="3" name="Text Placeholder 2"/>
          <p:cNvSpPr>
            <a:spLocks noGrp="1"/>
          </p:cNvSpPr>
          <p:nvPr>
            <p:ph type="body" idx="1"/>
          </p:nvPr>
        </p:nvSpPr>
        <p:spPr>
          <a:xfrm>
            <a:off x="1679577"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GB"/>
              <a:t>Click to edit Master text styles</a:t>
            </a:r>
          </a:p>
        </p:txBody>
      </p:sp>
      <p:sp>
        <p:nvSpPr>
          <p:cNvPr id="4" name="Content Placeholder 3"/>
          <p:cNvSpPr>
            <a:spLocks noGrp="1"/>
          </p:cNvSpPr>
          <p:nvPr>
            <p:ph sz="half" idx="2"/>
          </p:nvPr>
        </p:nvSpPr>
        <p:spPr>
          <a:xfrm>
            <a:off x="1679577" y="5010150"/>
            <a:ext cx="10315574" cy="73691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GB"/>
              <a:t>Click to edit Master text styles</a:t>
            </a:r>
          </a:p>
        </p:txBody>
      </p:sp>
      <p:sp>
        <p:nvSpPr>
          <p:cNvPr id="6" name="Content Placeholder 5"/>
          <p:cNvSpPr>
            <a:spLocks noGrp="1"/>
          </p:cNvSpPr>
          <p:nvPr>
            <p:ph sz="quarter" idx="4"/>
          </p:nvPr>
        </p:nvSpPr>
        <p:spPr>
          <a:xfrm>
            <a:off x="12344400" y="5010150"/>
            <a:ext cx="10366376" cy="73691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CA5D0CA-18A1-1142-AB93-C9D4480A0CEC}"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987170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CA5D0CA-18A1-1142-AB93-C9D4480A0CEC}" type="datetimeFigureOut">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3012142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5D0CA-18A1-1142-AB93-C9D4480A0CEC}" type="datetimeFigureOut">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113176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en-GB"/>
              <a:t>Click to edit Master title style</a:t>
            </a:r>
            <a:endParaRPr lang="en-US" dirty="0"/>
          </a:p>
        </p:txBody>
      </p:sp>
      <p:sp>
        <p:nvSpPr>
          <p:cNvPr id="3" name="Content Placeholder 2"/>
          <p:cNvSpPr>
            <a:spLocks noGrp="1"/>
          </p:cNvSpPr>
          <p:nvPr>
            <p:ph idx="1"/>
          </p:nvPr>
        </p:nvSpPr>
        <p:spPr>
          <a:xfrm>
            <a:off x="10366376"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GB"/>
              <a:t>Click to edit Master text styles</a:t>
            </a:r>
          </a:p>
        </p:txBody>
      </p:sp>
      <p:sp>
        <p:nvSpPr>
          <p:cNvPr id="5" name="Date Placeholder 4"/>
          <p:cNvSpPr>
            <a:spLocks noGrp="1"/>
          </p:cNvSpPr>
          <p:nvPr>
            <p:ph type="dt" sz="half" idx="10"/>
          </p:nvPr>
        </p:nvSpPr>
        <p:spPr/>
        <p:txBody>
          <a:bodyPr/>
          <a:lstStyle/>
          <a:p>
            <a:fld id="{9CA5D0CA-18A1-1142-AB93-C9D4480A0CEC}"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722056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0366376" y="1974851"/>
            <a:ext cx="12344400"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GB"/>
              <a:t>Click icon to add picture</a:t>
            </a:r>
            <a:endParaRPr lang="en-US" dirty="0"/>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GB"/>
              <a:t>Click to edit Master text styles</a:t>
            </a:r>
          </a:p>
        </p:txBody>
      </p:sp>
      <p:sp>
        <p:nvSpPr>
          <p:cNvPr id="5" name="Date Placeholder 4"/>
          <p:cNvSpPr>
            <a:spLocks noGrp="1"/>
          </p:cNvSpPr>
          <p:nvPr>
            <p:ph type="dt" sz="half" idx="10"/>
          </p:nvPr>
        </p:nvSpPr>
        <p:spPr/>
        <p:txBody>
          <a:bodyPr/>
          <a:lstStyle/>
          <a:p>
            <a:fld id="{9CA5D0CA-18A1-1142-AB93-C9D4480A0CEC}"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1997238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676400" y="12712701"/>
            <a:ext cx="54864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9CA5D0CA-18A1-1142-AB93-C9D4480A0CEC}" type="datetimeFigureOut">
              <a:rPr lang="en-US" smtClean="0"/>
              <a:t>1/26/2023</a:t>
            </a:fld>
            <a:endParaRPr lang="en-US"/>
          </a:p>
        </p:txBody>
      </p:sp>
      <p:sp>
        <p:nvSpPr>
          <p:cNvPr id="5" name="Footer Placeholder 4"/>
          <p:cNvSpPr>
            <a:spLocks noGrp="1"/>
          </p:cNvSpPr>
          <p:nvPr>
            <p:ph type="ftr" sz="quarter" idx="3"/>
          </p:nvPr>
        </p:nvSpPr>
        <p:spPr>
          <a:xfrm>
            <a:off x="8077200" y="12712701"/>
            <a:ext cx="8229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21200" y="12712701"/>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86CB4B4D-7CA3-9044-876B-883B54F8677D}" type="slidenum">
              <a:rPr lang="en-GB" smtClean="0"/>
              <a:t>‹#›</a:t>
            </a:fld>
            <a:endParaRPr lang="en-GB"/>
          </a:p>
        </p:txBody>
      </p:sp>
    </p:spTree>
    <p:extLst>
      <p:ext uri="{BB962C8B-B14F-4D97-AF65-F5344CB8AC3E}">
        <p14:creationId xmlns:p14="http://schemas.microsoft.com/office/powerpoint/2010/main" val="383123439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a:extLst>
              <a:ext uri="{FF2B5EF4-FFF2-40B4-BE49-F238E27FC236}">
                <a16:creationId xmlns:a16="http://schemas.microsoft.com/office/drawing/2014/main" id="{03EB63BB-13C2-184A-9E0C-14E93F7C88E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7672074" y="20875"/>
            <a:ext cx="4543850" cy="13703604"/>
          </a:xfrm>
          <a:prstGeom prst="rect">
            <a:avLst/>
          </a:prstGeom>
          <a:ln w="12700">
            <a:miter lim="400000"/>
          </a:ln>
        </p:spPr>
      </p:pic>
      <p:sp>
        <p:nvSpPr>
          <p:cNvPr id="175" name="Rectangle">
            <a:extLst>
              <a:ext uri="{C183D7F6-B498-43B3-948B-1728B52AA6E4}">
                <adec:decorative xmlns:adec="http://schemas.microsoft.com/office/drawing/2017/decorative" val="1"/>
              </a:ext>
            </a:extLst>
          </p:cNvPr>
          <p:cNvSpPr/>
          <p:nvPr/>
        </p:nvSpPr>
        <p:spPr>
          <a:xfrm>
            <a:off x="0" y="-149159"/>
            <a:ext cx="24384000" cy="2087563"/>
          </a:xfrm>
          <a:prstGeom prst="rect">
            <a:avLst/>
          </a:prstGeom>
          <a:solidFill>
            <a:srgbClr val="FFFFFF"/>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11" name="MAIN TITLE HERE">
            <a:extLst>
              <a:ext uri="{FF2B5EF4-FFF2-40B4-BE49-F238E27FC236}">
                <a16:creationId xmlns:a16="http://schemas.microsoft.com/office/drawing/2014/main" id="{41D6E226-C343-7748-8870-E2F677A5385D}"/>
              </a:ext>
              <a:ext uri="{C183D7F6-B498-43B3-948B-1728B52AA6E4}">
                <adec:decorative xmlns:adec="http://schemas.microsoft.com/office/drawing/2017/decorative" val="1"/>
              </a:ext>
            </a:extLst>
          </p:cNvPr>
          <p:cNvSpPr txBox="1"/>
          <p:nvPr/>
        </p:nvSpPr>
        <p:spPr>
          <a:xfrm>
            <a:off x="4798673" y="6039238"/>
            <a:ext cx="14398941" cy="27186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ctr">
              <a:lnSpc>
                <a:spcPct val="40000"/>
              </a:lnSpc>
              <a:defRPr sz="8000" b="1">
                <a:solidFill>
                  <a:srgbClr val="89836B"/>
                </a:solidFill>
                <a:latin typeface="Arial"/>
                <a:ea typeface="Arial"/>
                <a:cs typeface="Arial"/>
                <a:sym typeface="Arial"/>
              </a:defRPr>
            </a:lvl1pPr>
          </a:lstStyle>
          <a:p>
            <a:pPr>
              <a:lnSpc>
                <a:spcPct val="100000"/>
              </a:lnSpc>
            </a:pPr>
            <a:r>
              <a:rPr lang="en-GB" sz="8500" dirty="0">
                <a:solidFill>
                  <a:schemeClr val="bg1"/>
                </a:solidFill>
              </a:rPr>
              <a:t>MAKING THE </a:t>
            </a:r>
          </a:p>
          <a:p>
            <a:pPr>
              <a:lnSpc>
                <a:spcPct val="100000"/>
              </a:lnSpc>
            </a:pPr>
            <a:r>
              <a:rPr lang="en-GB" sz="8500" dirty="0">
                <a:solidFill>
                  <a:schemeClr val="bg1"/>
                </a:solidFill>
              </a:rPr>
              <a:t>EXTRAORDINARY HAPPEN</a:t>
            </a:r>
          </a:p>
        </p:txBody>
      </p:sp>
      <p:sp>
        <p:nvSpPr>
          <p:cNvPr id="12" name="Freedom to create.">
            <a:extLst>
              <a:ext uri="{FF2B5EF4-FFF2-40B4-BE49-F238E27FC236}">
                <a16:creationId xmlns:a16="http://schemas.microsoft.com/office/drawing/2014/main" id="{73F3702D-A20C-9844-89F9-5CE1AAACBD12}"/>
              </a:ext>
              <a:ext uri="{C183D7F6-B498-43B3-948B-1728B52AA6E4}">
                <adec:decorative xmlns:adec="http://schemas.microsoft.com/office/drawing/2017/decorative" val="1"/>
              </a:ext>
            </a:extLst>
          </p:cNvPr>
          <p:cNvSpPr txBox="1"/>
          <p:nvPr/>
        </p:nvSpPr>
        <p:spPr>
          <a:xfrm>
            <a:off x="9258570" y="9294851"/>
            <a:ext cx="5084725" cy="872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5000">
                <a:solidFill>
                  <a:srgbClr val="FFFFFF"/>
                </a:solidFill>
                <a:latin typeface="Arial"/>
                <a:ea typeface="Arial"/>
                <a:cs typeface="Arial"/>
                <a:sym typeface="Arial"/>
              </a:defRPr>
            </a:lvl1pPr>
          </a:lstStyle>
          <a:p>
            <a:r>
              <a:rPr dirty="0"/>
              <a:t>Freedom to </a:t>
            </a:r>
            <a:r>
              <a:rPr lang="en-GB" dirty="0"/>
              <a:t>work</a:t>
            </a:r>
            <a:r>
              <a:rPr dirty="0"/>
              <a:t>.</a:t>
            </a:r>
          </a:p>
        </p:txBody>
      </p:sp>
      <p:pic>
        <p:nvPicPr>
          <p:cNvPr id="13" name="Picture 12" descr="A person walking a dog on a beach front.">
            <a:extLst>
              <a:ext uri="{FF2B5EF4-FFF2-40B4-BE49-F238E27FC236}">
                <a16:creationId xmlns:a16="http://schemas.microsoft.com/office/drawing/2014/main" id="{2B84A47E-B05F-870E-9EA5-13BFE8CE35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9159"/>
            <a:ext cx="24384000" cy="13844284"/>
          </a:xfrm>
          <a:prstGeom prst="rect">
            <a:avLst/>
          </a:prstGeom>
        </p:spPr>
      </p:pic>
      <p:sp>
        <p:nvSpPr>
          <p:cNvPr id="18" name="Title 17">
            <a:extLst>
              <a:ext uri="{FF2B5EF4-FFF2-40B4-BE49-F238E27FC236}">
                <a16:creationId xmlns:a16="http://schemas.microsoft.com/office/drawing/2014/main" id="{CA0DA979-F6E7-D6CE-E49C-59EDD3C815C4}"/>
              </a:ext>
            </a:extLst>
          </p:cNvPr>
          <p:cNvSpPr txBox="1">
            <a:spLocks noGrp="1"/>
          </p:cNvSpPr>
          <p:nvPr>
            <p:ph type="title" idx="4294967295"/>
          </p:nvPr>
        </p:nvSpPr>
        <p:spPr>
          <a:xfrm>
            <a:off x="650875" y="2274888"/>
            <a:ext cx="8939213" cy="24003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7500" b="1" i="0" u="none" strike="noStrike" kern="1200" cap="none" spc="0" normalizeH="0" baseline="0" noProof="0" dirty="0">
                <a:ln>
                  <a:noFill/>
                </a:ln>
                <a:solidFill>
                  <a:srgbClr val="003973"/>
                </a:solidFill>
                <a:effectLst/>
                <a:uLnTx/>
                <a:uFillTx/>
                <a:latin typeface="+mn-lt"/>
                <a:ea typeface="+mn-ea"/>
                <a:cs typeface="+mn-cs"/>
              </a:rPr>
              <a:t>RECOGNISING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7500" b="1" i="0" u="none" strike="noStrike" kern="1200" cap="none" spc="0" normalizeH="0" baseline="0" noProof="0" dirty="0">
                <a:ln>
                  <a:noFill/>
                </a:ln>
                <a:solidFill>
                  <a:srgbClr val="003973"/>
                </a:solidFill>
                <a:effectLst/>
                <a:uLnTx/>
                <a:uFillTx/>
                <a:latin typeface="+mn-lt"/>
                <a:ea typeface="+mn-ea"/>
                <a:cs typeface="+mn-cs"/>
              </a:rPr>
              <a:t>ASSISTANCE DOGS</a:t>
            </a:r>
          </a:p>
        </p:txBody>
      </p:sp>
      <p:pic>
        <p:nvPicPr>
          <p:cNvPr id="176" name="bangor_logo_c1_flush.pdf">
            <a:extLs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650478" y="541767"/>
            <a:ext cx="3516186" cy="993991"/>
          </a:xfrm>
          <a:prstGeom prst="rect">
            <a:avLst/>
          </a:prstGeom>
          <a:ln w="12700">
            <a:miter lim="400000"/>
          </a:ln>
        </p:spPr>
      </p:pic>
      <p:sp>
        <p:nvSpPr>
          <p:cNvPr id="19" name="TextBox 18">
            <a:extLst>
              <a:ext uri="{FF2B5EF4-FFF2-40B4-BE49-F238E27FC236}">
                <a16:creationId xmlns:a16="http://schemas.microsoft.com/office/drawing/2014/main" id="{3D8DF674-5541-FDDB-BC5F-1435CEFC6CE4}"/>
              </a:ext>
            </a:extLst>
          </p:cNvPr>
          <p:cNvSpPr txBox="1"/>
          <p:nvPr/>
        </p:nvSpPr>
        <p:spPr>
          <a:xfrm>
            <a:off x="650478" y="11577062"/>
            <a:ext cx="13716009" cy="707886"/>
          </a:xfrm>
          <a:prstGeom prst="rect">
            <a:avLst/>
          </a:prstGeom>
          <a:noFill/>
        </p:spPr>
        <p:txBody>
          <a:bodyPr wrap="square" rtlCol="0">
            <a:spAutoFit/>
          </a:bodyPr>
          <a:lstStyle/>
          <a:p>
            <a:r>
              <a:rPr lang="en-GB" sz="4000" b="1" dirty="0">
                <a:solidFill>
                  <a:srgbClr val="003973"/>
                </a:solidFill>
              </a:rPr>
              <a:t>Student Support and Wellbeing</a:t>
            </a:r>
          </a:p>
        </p:txBody>
      </p:sp>
    </p:spTree>
    <p:extLst>
      <p:ext uri="{BB962C8B-B14F-4D97-AF65-F5344CB8AC3E}">
        <p14:creationId xmlns:p14="http://schemas.microsoft.com/office/powerpoint/2010/main" val="290224401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a:extLst>
              <a:ext uri="{FF2B5EF4-FFF2-40B4-BE49-F238E27FC236}">
                <a16:creationId xmlns:a16="http://schemas.microsoft.com/office/drawing/2014/main" id="{60CD549A-5F8C-2647-BB66-349170C136D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8308999" y="69458"/>
            <a:ext cx="4543849" cy="13703604"/>
          </a:xfrm>
          <a:prstGeom prst="rect">
            <a:avLst/>
          </a:prstGeom>
          <a:ln w="12700">
            <a:miter lim="400000"/>
          </a:ln>
        </p:spPr>
      </p:pic>
      <p:sp>
        <p:nvSpPr>
          <p:cNvPr id="184" name="Freedom to create.">
            <a:extLst>
              <a:ext uri="{C183D7F6-B498-43B3-948B-1728B52AA6E4}">
                <adec:decorative xmlns:adec="http://schemas.microsoft.com/office/drawing/2017/decorative" val="1"/>
              </a:ext>
            </a:extLst>
          </p:cNvPr>
          <p:cNvSpPr txBox="1"/>
          <p:nvPr/>
        </p:nvSpPr>
        <p:spPr>
          <a:xfrm>
            <a:off x="1206834" y="6203115"/>
            <a:ext cx="7433317"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5000">
                <a:solidFill>
                  <a:srgbClr val="A9A9A9"/>
                </a:solidFill>
                <a:latin typeface="Arial"/>
                <a:ea typeface="Arial"/>
                <a:cs typeface="Arial"/>
                <a:sym typeface="Arial"/>
              </a:defRPr>
            </a:lvl1pPr>
          </a:lstStyle>
          <a:p>
            <a:r>
              <a:rPr lang="en-GB" sz="4000" b="1" dirty="0"/>
              <a:t>Recognising Assistance Dogs</a:t>
            </a:r>
            <a:endParaRPr sz="4000" b="1" dirty="0"/>
          </a:p>
        </p:txBody>
      </p:sp>
      <p:sp>
        <p:nvSpPr>
          <p:cNvPr id="188" name="Rectangle">
            <a:extLst>
              <a:ext uri="{C183D7F6-B498-43B3-948B-1728B52AA6E4}">
                <adec:decorative xmlns:adec="http://schemas.microsoft.com/office/drawing/2017/decorative" val="1"/>
              </a:ext>
            </a:extLst>
          </p:cNvPr>
          <p:cNvSpPr/>
          <p:nvPr/>
        </p:nvSpPr>
        <p:spPr>
          <a:xfrm>
            <a:off x="1" y="0"/>
            <a:ext cx="24384000" cy="1977510"/>
          </a:xfrm>
          <a:prstGeom prst="rect">
            <a:avLst/>
          </a:prstGeom>
          <a:solidFill>
            <a:srgbClr val="FFFFFF"/>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12" name="Title 11">
            <a:extLst>
              <a:ext uri="{FF2B5EF4-FFF2-40B4-BE49-F238E27FC236}">
                <a16:creationId xmlns:a16="http://schemas.microsoft.com/office/drawing/2014/main" id="{E752FCBC-432A-AD3E-2C28-0550B016E777}"/>
              </a:ext>
            </a:extLst>
          </p:cNvPr>
          <p:cNvSpPr txBox="1">
            <a:spLocks noGrp="1"/>
          </p:cNvSpPr>
          <p:nvPr>
            <p:ph type="title" idx="4294967295"/>
          </p:nvPr>
        </p:nvSpPr>
        <p:spPr>
          <a:xfrm>
            <a:off x="1206834" y="7267590"/>
            <a:ext cx="10457342"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srgbClr val="003973"/>
                </a:solidFill>
                <a:effectLst/>
                <a:uLnTx/>
                <a:uFillTx/>
                <a:latin typeface="+mn-lt"/>
                <a:ea typeface="+mn-ea"/>
                <a:cs typeface="+mn-cs"/>
              </a:rPr>
              <a:t>WHAT IS AN ASSISTANCE DOG?</a:t>
            </a:r>
          </a:p>
        </p:txBody>
      </p:sp>
      <p:pic>
        <p:nvPicPr>
          <p:cNvPr id="7" name="Picture 6" descr="A dog wearing an assistance dog jacket.">
            <a:extLst>
              <a:ext uri="{FF2B5EF4-FFF2-40B4-BE49-F238E27FC236}">
                <a16:creationId xmlns:a16="http://schemas.microsoft.com/office/drawing/2014/main" id="{F01F1BB7-AC7C-ABCC-8672-21F480F3FF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2" y="1979200"/>
            <a:ext cx="2966617" cy="3771628"/>
          </a:xfrm>
          <a:prstGeom prst="rect">
            <a:avLst/>
          </a:prstGeom>
        </p:spPr>
      </p:pic>
      <p:pic>
        <p:nvPicPr>
          <p:cNvPr id="5" name="Picture 4" descr="A dog being walked by owner in park.">
            <a:extLst>
              <a:ext uri="{FF2B5EF4-FFF2-40B4-BE49-F238E27FC236}">
                <a16:creationId xmlns:a16="http://schemas.microsoft.com/office/drawing/2014/main" id="{E1C01A85-45EC-B7B1-66C5-34B32D5BFB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37493" y="1977510"/>
            <a:ext cx="7335705" cy="3773318"/>
          </a:xfrm>
          <a:prstGeom prst="rect">
            <a:avLst/>
          </a:prstGeom>
        </p:spPr>
      </p:pic>
      <p:pic>
        <p:nvPicPr>
          <p:cNvPr id="9" name="Picture 8" descr="A dog lying on the floor.">
            <a:extLst>
              <a:ext uri="{FF2B5EF4-FFF2-40B4-BE49-F238E27FC236}">
                <a16:creationId xmlns:a16="http://schemas.microsoft.com/office/drawing/2014/main" id="{6AE0A9CC-3BC4-7C8A-5FEF-7F52911A164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73197" y="1982903"/>
            <a:ext cx="7050926" cy="3780851"/>
          </a:xfrm>
          <a:prstGeom prst="rect">
            <a:avLst/>
          </a:prstGeom>
        </p:spPr>
      </p:pic>
      <p:pic>
        <p:nvPicPr>
          <p:cNvPr id="11" name="Picture 10" descr="An assistance dog puching a button.">
            <a:extLst>
              <a:ext uri="{FF2B5EF4-FFF2-40B4-BE49-F238E27FC236}">
                <a16:creationId xmlns:a16="http://schemas.microsoft.com/office/drawing/2014/main" id="{98510E13-81CD-0596-4B31-4876DDA11C9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324123" y="1977511"/>
            <a:ext cx="7050926" cy="3773318"/>
          </a:xfrm>
          <a:prstGeom prst="rect">
            <a:avLst/>
          </a:prstGeom>
        </p:spPr>
      </p:pic>
      <p:sp>
        <p:nvSpPr>
          <p:cNvPr id="15" name="TextBox 14">
            <a:extLst>
              <a:ext uri="{FF2B5EF4-FFF2-40B4-BE49-F238E27FC236}">
                <a16:creationId xmlns:a16="http://schemas.microsoft.com/office/drawing/2014/main" id="{33F889F9-6C5D-0A2B-F195-F46FFB725A95}"/>
              </a:ext>
            </a:extLst>
          </p:cNvPr>
          <p:cNvSpPr txBox="1"/>
          <p:nvPr/>
        </p:nvSpPr>
        <p:spPr>
          <a:xfrm>
            <a:off x="1206834" y="8879148"/>
            <a:ext cx="7647234" cy="3108543"/>
          </a:xfrm>
          <a:prstGeom prst="rect">
            <a:avLst/>
          </a:prstGeom>
          <a:noFill/>
        </p:spPr>
        <p:txBody>
          <a:bodyPr wrap="square" rtlCol="0">
            <a:spAutoFit/>
          </a:bodyPr>
          <a:lstStyle/>
          <a:p>
            <a:pPr marL="457200" indent="-457200">
              <a:buFont typeface="Arial" panose="020B0604020202020204" pitchFamily="34" charset="0"/>
              <a:buChar char="•"/>
            </a:pPr>
            <a:r>
              <a:rPr lang="en-GB" sz="2800" dirty="0"/>
              <a:t>An Assistance Dog is a dog that has been trained in order to provide assistance to disabled people or those with a certain medical condition.</a:t>
            </a:r>
          </a:p>
          <a:p>
            <a:pPr marL="457200" indent="-457200">
              <a:buFont typeface="Arial" panose="020B0604020202020204" pitchFamily="34" charset="0"/>
              <a:buChar char="•"/>
            </a:pPr>
            <a:r>
              <a:rPr lang="en-GB" sz="2800" dirty="0"/>
              <a:t>Assistance Dogs are permitted by </a:t>
            </a:r>
            <a:r>
              <a:rPr lang="en-GB" sz="2800" b="1" dirty="0"/>
              <a:t>law</a:t>
            </a:r>
            <a:r>
              <a:rPr lang="en-GB" sz="2800" dirty="0"/>
              <a:t> to accompany their disabled owner </a:t>
            </a:r>
            <a:r>
              <a:rPr lang="en-GB" sz="2800" b="1" dirty="0"/>
              <a:t>in all public places</a:t>
            </a:r>
            <a:r>
              <a:rPr lang="en-GB" sz="2800" dirty="0"/>
              <a:t>. This is supported by the Equality Act 2010.</a:t>
            </a:r>
          </a:p>
        </p:txBody>
      </p:sp>
      <p:sp>
        <p:nvSpPr>
          <p:cNvPr id="16" name="TextBox 15">
            <a:extLst>
              <a:ext uri="{FF2B5EF4-FFF2-40B4-BE49-F238E27FC236}">
                <a16:creationId xmlns:a16="http://schemas.microsoft.com/office/drawing/2014/main" id="{EECD6504-47AA-1F3F-A669-9C29EE632257}"/>
              </a:ext>
            </a:extLst>
          </p:cNvPr>
          <p:cNvSpPr txBox="1"/>
          <p:nvPr/>
        </p:nvSpPr>
        <p:spPr>
          <a:xfrm>
            <a:off x="9838944" y="8879148"/>
            <a:ext cx="7485179" cy="3108543"/>
          </a:xfrm>
          <a:prstGeom prst="rect">
            <a:avLst/>
          </a:prstGeom>
          <a:noFill/>
        </p:spPr>
        <p:txBody>
          <a:bodyPr wrap="square" rtlCol="0">
            <a:spAutoFit/>
          </a:bodyPr>
          <a:lstStyle/>
          <a:p>
            <a:pPr marL="457200" indent="-457200">
              <a:buFont typeface="Arial" panose="020B0604020202020204" pitchFamily="34" charset="0"/>
              <a:buChar char="•"/>
            </a:pPr>
            <a:r>
              <a:rPr lang="en-GB" sz="2800" dirty="0"/>
              <a:t>Assistance Dogs are identifiable by a special </a:t>
            </a:r>
            <a:r>
              <a:rPr lang="en-GB" sz="2800" b="1" dirty="0"/>
              <a:t>dog jacket or harness</a:t>
            </a:r>
            <a:r>
              <a:rPr lang="en-GB" sz="2800" dirty="0"/>
              <a:t>. They will also wear an ID tag on their collar.</a:t>
            </a:r>
          </a:p>
          <a:p>
            <a:pPr marL="457200" indent="-457200">
              <a:buFont typeface="Arial" panose="020B0604020202020204" pitchFamily="34" charset="0"/>
              <a:buChar char="•"/>
            </a:pPr>
            <a:r>
              <a:rPr lang="en-GB" sz="2800" dirty="0"/>
              <a:t>Bangor University’s policy is that Assistance Dogs accompanying a student to university </a:t>
            </a:r>
            <a:r>
              <a:rPr lang="en-GB" sz="2800" b="1" dirty="0"/>
              <a:t>will be allowed</a:t>
            </a:r>
            <a:r>
              <a:rPr lang="en-GB" sz="2800" dirty="0"/>
              <a:t> into University buildings and facilities, including all teaching spaces.</a:t>
            </a:r>
          </a:p>
        </p:txBody>
      </p:sp>
      <p:pic>
        <p:nvPicPr>
          <p:cNvPr id="189" name="bangor_logo_c1_flush.pdf">
            <a:extLs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650478" y="541767"/>
            <a:ext cx="3516186" cy="993991"/>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a:extLst>
              <a:ext uri="{FF2B5EF4-FFF2-40B4-BE49-F238E27FC236}">
                <a16:creationId xmlns:a16="http://schemas.microsoft.com/office/drawing/2014/main" id="{60CD549A-5F8C-2647-BB66-349170C136D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7675809" y="-5670"/>
            <a:ext cx="4543849" cy="13715472"/>
          </a:xfrm>
          <a:prstGeom prst="rect">
            <a:avLst/>
          </a:prstGeom>
          <a:ln w="12700">
            <a:miter lim="400000"/>
          </a:ln>
        </p:spPr>
      </p:pic>
      <p:sp>
        <p:nvSpPr>
          <p:cNvPr id="184" name="Freedom to create.">
            <a:extLst>
              <a:ext uri="{C183D7F6-B498-43B3-948B-1728B52AA6E4}">
                <adec:decorative xmlns:adec="http://schemas.microsoft.com/office/drawing/2017/decorative" val="1"/>
              </a:ext>
            </a:extLst>
          </p:cNvPr>
          <p:cNvSpPr txBox="1"/>
          <p:nvPr/>
        </p:nvSpPr>
        <p:spPr>
          <a:xfrm>
            <a:off x="1206834" y="6203115"/>
            <a:ext cx="7433317"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5000">
                <a:solidFill>
                  <a:srgbClr val="A9A9A9"/>
                </a:solidFill>
                <a:latin typeface="Arial"/>
                <a:ea typeface="Arial"/>
                <a:cs typeface="Arial"/>
                <a:sym typeface="Arial"/>
              </a:defRPr>
            </a:lvl1pPr>
          </a:lstStyle>
          <a:p>
            <a:r>
              <a:rPr lang="en-GB" sz="4000" b="1" dirty="0"/>
              <a:t>Recognising Assistance Dogs</a:t>
            </a:r>
            <a:endParaRPr sz="4000" b="1" dirty="0"/>
          </a:p>
        </p:txBody>
      </p:sp>
      <p:sp>
        <p:nvSpPr>
          <p:cNvPr id="12" name="Title 11">
            <a:extLst>
              <a:ext uri="{FF2B5EF4-FFF2-40B4-BE49-F238E27FC236}">
                <a16:creationId xmlns:a16="http://schemas.microsoft.com/office/drawing/2014/main" id="{E752FCBC-432A-AD3E-2C28-0550B016E777}"/>
              </a:ext>
            </a:extLst>
          </p:cNvPr>
          <p:cNvSpPr txBox="1">
            <a:spLocks noGrp="1"/>
          </p:cNvSpPr>
          <p:nvPr>
            <p:ph type="title" idx="4294967295"/>
          </p:nvPr>
        </p:nvSpPr>
        <p:spPr>
          <a:xfrm>
            <a:off x="1206834" y="7267590"/>
            <a:ext cx="17772542"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srgbClr val="003973"/>
                </a:solidFill>
                <a:effectLst/>
                <a:uLnTx/>
                <a:uFillTx/>
                <a:latin typeface="+mn-lt"/>
                <a:ea typeface="+mn-ea"/>
                <a:cs typeface="+mn-cs"/>
              </a:rPr>
              <a:t>WHAT TO DO WHEN AN ASSISTANCE DOG IS PRESENT?</a:t>
            </a:r>
          </a:p>
        </p:txBody>
      </p:sp>
      <p:pic>
        <p:nvPicPr>
          <p:cNvPr id="5" name="Picture 4">
            <a:extLst>
              <a:ext uri="{FF2B5EF4-FFF2-40B4-BE49-F238E27FC236}">
                <a16:creationId xmlns:a16="http://schemas.microsoft.com/office/drawing/2014/main" id="{E1C01A85-45EC-B7B1-66C5-34B32D5BFB5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7493" y="1977510"/>
            <a:ext cx="7335705" cy="3773318"/>
          </a:xfrm>
          <a:prstGeom prst="rect">
            <a:avLst/>
          </a:prstGeom>
        </p:spPr>
      </p:pic>
      <p:pic>
        <p:nvPicPr>
          <p:cNvPr id="7" name="Picture 6">
            <a:extLst>
              <a:ext uri="{FF2B5EF4-FFF2-40B4-BE49-F238E27FC236}">
                <a16:creationId xmlns:a16="http://schemas.microsoft.com/office/drawing/2014/main" id="{F01F1BB7-AC7C-ABCC-8672-21F480F3FF67}"/>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22" y="1979200"/>
            <a:ext cx="2966617" cy="3771628"/>
          </a:xfrm>
          <a:prstGeom prst="rect">
            <a:avLst/>
          </a:prstGeom>
        </p:spPr>
      </p:pic>
      <p:pic>
        <p:nvPicPr>
          <p:cNvPr id="9" name="Picture 8">
            <a:extLst>
              <a:ext uri="{FF2B5EF4-FFF2-40B4-BE49-F238E27FC236}">
                <a16:creationId xmlns:a16="http://schemas.microsoft.com/office/drawing/2014/main" id="{6AE0A9CC-3BC4-7C8A-5FEF-7F52911A1649}"/>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73197" y="1982903"/>
            <a:ext cx="7050926" cy="3780851"/>
          </a:xfrm>
          <a:prstGeom prst="rect">
            <a:avLst/>
          </a:prstGeom>
        </p:spPr>
      </p:pic>
      <p:pic>
        <p:nvPicPr>
          <p:cNvPr id="11" name="Picture 10">
            <a:extLst>
              <a:ext uri="{FF2B5EF4-FFF2-40B4-BE49-F238E27FC236}">
                <a16:creationId xmlns:a16="http://schemas.microsoft.com/office/drawing/2014/main" id="{98510E13-81CD-0596-4B31-4876DDA11C9E}"/>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324123" y="1977511"/>
            <a:ext cx="7050926" cy="3773318"/>
          </a:xfrm>
          <a:prstGeom prst="rect">
            <a:avLst/>
          </a:prstGeom>
        </p:spPr>
      </p:pic>
      <p:sp>
        <p:nvSpPr>
          <p:cNvPr id="15" name="TextBox 14">
            <a:extLst>
              <a:ext uri="{FF2B5EF4-FFF2-40B4-BE49-F238E27FC236}">
                <a16:creationId xmlns:a16="http://schemas.microsoft.com/office/drawing/2014/main" id="{33F889F9-6C5D-0A2B-F195-F46FFB725A95}"/>
              </a:ext>
            </a:extLst>
          </p:cNvPr>
          <p:cNvSpPr txBox="1"/>
          <p:nvPr/>
        </p:nvSpPr>
        <p:spPr>
          <a:xfrm>
            <a:off x="1206834" y="8879148"/>
            <a:ext cx="7647234" cy="3539430"/>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en-GB" sz="2800" dirty="0"/>
              <a:t>Always show the dog and their owner respect by providing space and giving them the right of way.</a:t>
            </a:r>
          </a:p>
          <a:p>
            <a:pPr marL="457200" indent="-457200">
              <a:buFont typeface="Arial" panose="020B0604020202020204" pitchFamily="34" charset="0"/>
              <a:buChar char="•"/>
            </a:pPr>
            <a:r>
              <a:rPr lang="en-GB" sz="2800" dirty="0"/>
              <a:t>Don’t touch, feed, talk to, or otherwise distract the dog and don’t be offended if the owner asks you not to pet the dog. The dog should be allowed to concentrate and perform its work for the safety of its handler.</a:t>
            </a:r>
          </a:p>
        </p:txBody>
      </p:sp>
      <p:sp>
        <p:nvSpPr>
          <p:cNvPr id="16" name="TextBox 15">
            <a:extLst>
              <a:ext uri="{FF2B5EF4-FFF2-40B4-BE49-F238E27FC236}">
                <a16:creationId xmlns:a16="http://schemas.microsoft.com/office/drawing/2014/main" id="{EECD6504-47AA-1F3F-A669-9C29EE632257}"/>
              </a:ext>
            </a:extLst>
          </p:cNvPr>
          <p:cNvSpPr txBox="1"/>
          <p:nvPr/>
        </p:nvSpPr>
        <p:spPr>
          <a:xfrm>
            <a:off x="9838944" y="8879148"/>
            <a:ext cx="7836865" cy="3539430"/>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en-GB" sz="2800" dirty="0"/>
              <a:t>Recognise that the dog has a right to be present everywhere on campus, even where you would not expect to see a dog, such as in a lift. </a:t>
            </a:r>
          </a:p>
          <a:p>
            <a:pPr marL="457200" indent="-457200">
              <a:buFont typeface="Arial" panose="020B0604020202020204" pitchFamily="34" charset="0"/>
              <a:buChar char="•"/>
            </a:pPr>
            <a:r>
              <a:rPr lang="en-GB" sz="2800" dirty="0"/>
              <a:t>If you are unfamiliar with dogs, be assured that an Assistance Dog presents no threat to you, or other students. They are highly trained, working dogs.</a:t>
            </a:r>
          </a:p>
          <a:p>
            <a:pPr marL="457200" indent="-457200">
              <a:buFont typeface="Arial" panose="020B0604020202020204" pitchFamily="34" charset="0"/>
              <a:buChar char="•"/>
            </a:pPr>
            <a:r>
              <a:rPr lang="en-GB" sz="2800" dirty="0"/>
              <a:t>Assistance Dogs are highly respected in the UK.</a:t>
            </a:r>
          </a:p>
        </p:txBody>
      </p:sp>
      <p:sp>
        <p:nvSpPr>
          <p:cNvPr id="188" name="Rectangle">
            <a:extLst>
              <a:ext uri="{C183D7F6-B498-43B3-948B-1728B52AA6E4}">
                <adec:decorative xmlns:adec="http://schemas.microsoft.com/office/drawing/2017/decorative" val="1"/>
              </a:ext>
            </a:extLst>
          </p:cNvPr>
          <p:cNvSpPr/>
          <p:nvPr/>
        </p:nvSpPr>
        <p:spPr>
          <a:xfrm>
            <a:off x="8951" y="0"/>
            <a:ext cx="24375049" cy="1974814"/>
          </a:xfrm>
          <a:prstGeom prst="rect">
            <a:avLst/>
          </a:prstGeom>
          <a:solidFill>
            <a:srgbClr val="FFFFFF"/>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pic>
        <p:nvPicPr>
          <p:cNvPr id="189" name="bangor_logo_c1_flush.pdf">
            <a:extLs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650478" y="541767"/>
            <a:ext cx="3516186" cy="993991"/>
          </a:xfrm>
          <a:prstGeom prst="rect">
            <a:avLst/>
          </a:prstGeom>
          <a:ln w="12700">
            <a:miter lim="400000"/>
          </a:ln>
        </p:spPr>
      </p:pic>
    </p:spTree>
    <p:extLst>
      <p:ext uri="{BB962C8B-B14F-4D97-AF65-F5344CB8AC3E}">
        <p14:creationId xmlns:p14="http://schemas.microsoft.com/office/powerpoint/2010/main" val="260178133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a:extLst>
              <a:ext uri="{FF2B5EF4-FFF2-40B4-BE49-F238E27FC236}">
                <a16:creationId xmlns:a16="http://schemas.microsoft.com/office/drawing/2014/main" id="{60CD549A-5F8C-2647-BB66-349170C136D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7675809" y="-16104"/>
            <a:ext cx="4543849" cy="13703604"/>
          </a:xfrm>
          <a:prstGeom prst="rect">
            <a:avLst/>
          </a:prstGeom>
          <a:ln w="12700">
            <a:miter lim="400000"/>
          </a:ln>
        </p:spPr>
      </p:pic>
      <p:sp>
        <p:nvSpPr>
          <p:cNvPr id="184" name="Freedom to create.">
            <a:extLst>
              <a:ext uri="{C183D7F6-B498-43B3-948B-1728B52AA6E4}">
                <adec:decorative xmlns:adec="http://schemas.microsoft.com/office/drawing/2017/decorative" val="1"/>
              </a:ext>
            </a:extLst>
          </p:cNvPr>
          <p:cNvSpPr txBox="1"/>
          <p:nvPr/>
        </p:nvSpPr>
        <p:spPr>
          <a:xfrm>
            <a:off x="1206834" y="6203115"/>
            <a:ext cx="7433317"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5000">
                <a:solidFill>
                  <a:srgbClr val="A9A9A9"/>
                </a:solidFill>
                <a:latin typeface="Arial"/>
                <a:ea typeface="Arial"/>
                <a:cs typeface="Arial"/>
                <a:sym typeface="Arial"/>
              </a:defRPr>
            </a:lvl1pPr>
          </a:lstStyle>
          <a:p>
            <a:r>
              <a:rPr lang="en-GB" sz="4000" b="1" dirty="0"/>
              <a:t>Recognising Assistance Dogs</a:t>
            </a:r>
            <a:endParaRPr sz="4000" b="1" dirty="0"/>
          </a:p>
        </p:txBody>
      </p:sp>
      <p:sp>
        <p:nvSpPr>
          <p:cNvPr id="188" name="Rectangle">
            <a:extLst>
              <a:ext uri="{C183D7F6-B498-43B3-948B-1728B52AA6E4}">
                <adec:decorative xmlns:adec="http://schemas.microsoft.com/office/drawing/2017/decorative" val="1"/>
              </a:ext>
            </a:extLst>
          </p:cNvPr>
          <p:cNvSpPr/>
          <p:nvPr/>
        </p:nvSpPr>
        <p:spPr>
          <a:xfrm>
            <a:off x="7639" y="28500"/>
            <a:ext cx="24367410" cy="2087564"/>
          </a:xfrm>
          <a:prstGeom prst="rect">
            <a:avLst/>
          </a:prstGeom>
          <a:solidFill>
            <a:srgbClr val="FFFFFF"/>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12" name="Title 11">
            <a:extLst>
              <a:ext uri="{FF2B5EF4-FFF2-40B4-BE49-F238E27FC236}">
                <a16:creationId xmlns:a16="http://schemas.microsoft.com/office/drawing/2014/main" id="{E752FCBC-432A-AD3E-2C28-0550B016E777}"/>
              </a:ext>
            </a:extLst>
          </p:cNvPr>
          <p:cNvSpPr txBox="1">
            <a:spLocks noGrp="1"/>
          </p:cNvSpPr>
          <p:nvPr>
            <p:ph type="title" idx="4294967295"/>
          </p:nvPr>
        </p:nvSpPr>
        <p:spPr>
          <a:xfrm>
            <a:off x="1206834" y="7267590"/>
            <a:ext cx="17772542"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srgbClr val="003973"/>
                </a:solidFill>
                <a:effectLst/>
                <a:uLnTx/>
                <a:uFillTx/>
                <a:latin typeface="+mn-lt"/>
                <a:ea typeface="+mn-ea"/>
                <a:cs typeface="+mn-cs"/>
              </a:rPr>
              <a:t>SHOWING AN ASSISTANCE DOG PROPER RESPECT</a:t>
            </a:r>
          </a:p>
        </p:txBody>
      </p:sp>
      <p:pic>
        <p:nvPicPr>
          <p:cNvPr id="5" name="Picture 4">
            <a:extLst>
              <a:ext uri="{FF2B5EF4-FFF2-40B4-BE49-F238E27FC236}">
                <a16:creationId xmlns:a16="http://schemas.microsoft.com/office/drawing/2014/main" id="{E1C01A85-45EC-B7B1-66C5-34B32D5BFB5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7493" y="1977510"/>
            <a:ext cx="7335705" cy="3773318"/>
          </a:xfrm>
          <a:prstGeom prst="rect">
            <a:avLst/>
          </a:prstGeom>
        </p:spPr>
      </p:pic>
      <p:pic>
        <p:nvPicPr>
          <p:cNvPr id="7" name="Picture 6">
            <a:extLst>
              <a:ext uri="{FF2B5EF4-FFF2-40B4-BE49-F238E27FC236}">
                <a16:creationId xmlns:a16="http://schemas.microsoft.com/office/drawing/2014/main" id="{F01F1BB7-AC7C-ABCC-8672-21F480F3FF67}"/>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22" y="1979200"/>
            <a:ext cx="2966617" cy="3771628"/>
          </a:xfrm>
          <a:prstGeom prst="rect">
            <a:avLst/>
          </a:prstGeom>
        </p:spPr>
      </p:pic>
      <p:pic>
        <p:nvPicPr>
          <p:cNvPr id="9" name="Picture 8">
            <a:extLst>
              <a:ext uri="{FF2B5EF4-FFF2-40B4-BE49-F238E27FC236}">
                <a16:creationId xmlns:a16="http://schemas.microsoft.com/office/drawing/2014/main" id="{6AE0A9CC-3BC4-7C8A-5FEF-7F52911A1649}"/>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73197" y="1982903"/>
            <a:ext cx="7050926" cy="3780851"/>
          </a:xfrm>
          <a:prstGeom prst="rect">
            <a:avLst/>
          </a:prstGeom>
        </p:spPr>
      </p:pic>
      <p:pic>
        <p:nvPicPr>
          <p:cNvPr id="11" name="Picture 10">
            <a:extLst>
              <a:ext uri="{FF2B5EF4-FFF2-40B4-BE49-F238E27FC236}">
                <a16:creationId xmlns:a16="http://schemas.microsoft.com/office/drawing/2014/main" id="{98510E13-81CD-0596-4B31-4876DDA11C9E}"/>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324123" y="1977511"/>
            <a:ext cx="7050926" cy="3773318"/>
          </a:xfrm>
          <a:prstGeom prst="rect">
            <a:avLst/>
          </a:prstGeom>
        </p:spPr>
      </p:pic>
      <p:sp>
        <p:nvSpPr>
          <p:cNvPr id="15" name="TextBox 14">
            <a:extLst>
              <a:ext uri="{FF2B5EF4-FFF2-40B4-BE49-F238E27FC236}">
                <a16:creationId xmlns:a16="http://schemas.microsoft.com/office/drawing/2014/main" id="{33F889F9-6C5D-0A2B-F195-F46FFB725A95}"/>
              </a:ext>
            </a:extLst>
          </p:cNvPr>
          <p:cNvSpPr txBox="1"/>
          <p:nvPr/>
        </p:nvSpPr>
        <p:spPr>
          <a:xfrm>
            <a:off x="1206834" y="8879148"/>
            <a:ext cx="7647234" cy="3539430"/>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en-GB" sz="2800" dirty="0"/>
              <a:t>Failing to respect an Assistance Dog would be considered to be an infringement of the University’s rules and regulations.</a:t>
            </a:r>
          </a:p>
          <a:p>
            <a:pPr marL="457200" indent="-457200">
              <a:buFont typeface="Arial" panose="020B0604020202020204" pitchFamily="34" charset="0"/>
              <a:buChar char="•"/>
            </a:pPr>
            <a:r>
              <a:rPr lang="en-GB" sz="2800" dirty="0"/>
              <a:t>Confronting an Assistance Dog’s owner about the presence of their dog or making derogatory comments about the dog could be considered harassment.</a:t>
            </a:r>
          </a:p>
          <a:p>
            <a:pPr marL="457200" indent="-457200">
              <a:buFont typeface="Arial" panose="020B0604020202020204" pitchFamily="34" charset="0"/>
              <a:buChar char="•"/>
            </a:pPr>
            <a:endParaRPr lang="en-GB" sz="2800" dirty="0"/>
          </a:p>
        </p:txBody>
      </p:sp>
      <p:sp>
        <p:nvSpPr>
          <p:cNvPr id="16" name="TextBox 15">
            <a:extLst>
              <a:ext uri="{FF2B5EF4-FFF2-40B4-BE49-F238E27FC236}">
                <a16:creationId xmlns:a16="http://schemas.microsoft.com/office/drawing/2014/main" id="{EECD6504-47AA-1F3F-A669-9C29EE632257}"/>
              </a:ext>
            </a:extLst>
          </p:cNvPr>
          <p:cNvSpPr txBox="1"/>
          <p:nvPr/>
        </p:nvSpPr>
        <p:spPr>
          <a:xfrm>
            <a:off x="9838944" y="8879148"/>
            <a:ext cx="7485179" cy="2246769"/>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en-GB" sz="2800" dirty="0"/>
              <a:t>Infringements of our rules and regulations, including harassment of an Assistance Dog or their owner could lead to the University taking action under its disciplinary procedures.</a:t>
            </a:r>
          </a:p>
          <a:p>
            <a:pPr marL="457200" indent="-457200">
              <a:buFont typeface="Arial" panose="020B0604020202020204" pitchFamily="34" charset="0"/>
              <a:buChar char="•"/>
            </a:pPr>
            <a:endParaRPr lang="en-GB" sz="2800" dirty="0"/>
          </a:p>
        </p:txBody>
      </p:sp>
      <p:pic>
        <p:nvPicPr>
          <p:cNvPr id="189" name="bangor_logo_c1_flush.pdf">
            <a:extLs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650478" y="541767"/>
            <a:ext cx="3516186" cy="993991"/>
          </a:xfrm>
          <a:prstGeom prst="rect">
            <a:avLst/>
          </a:prstGeom>
          <a:ln w="12700">
            <a:miter lim="400000"/>
          </a:ln>
        </p:spPr>
      </p:pic>
    </p:spTree>
    <p:extLst>
      <p:ext uri="{BB962C8B-B14F-4D97-AF65-F5344CB8AC3E}">
        <p14:creationId xmlns:p14="http://schemas.microsoft.com/office/powerpoint/2010/main" val="2735443613"/>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08aff08-d109-4a6f-964d-8712a330e379" xsi:nil="true"/>
    <lcf76f155ced4ddcb4097134ff3c332f xmlns="aef6bab9-9631-4042-8ac1-fec4e85c81e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1F64DC04611B4D84233692E900D4AE" ma:contentTypeVersion="16" ma:contentTypeDescription="Create a new document." ma:contentTypeScope="" ma:versionID="70b76a2e15bbe7453e31eb88ed3209ab">
  <xsd:schema xmlns:xsd="http://www.w3.org/2001/XMLSchema" xmlns:xs="http://www.w3.org/2001/XMLSchema" xmlns:p="http://schemas.microsoft.com/office/2006/metadata/properties" xmlns:ns2="aef6bab9-9631-4042-8ac1-fec4e85c81ec" xmlns:ns3="608aff08-d109-4a6f-964d-8712a330e379" targetNamespace="http://schemas.microsoft.com/office/2006/metadata/properties" ma:root="true" ma:fieldsID="4d5b865d25943906c7c837f0cb7e51ba" ns2:_="" ns3:_="">
    <xsd:import namespace="aef6bab9-9631-4042-8ac1-fec4e85c81ec"/>
    <xsd:import namespace="608aff08-d109-4a6f-964d-8712a330e37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f6bab9-9631-4042-8ac1-fec4e85c81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f57f2e8-ceef-47a9-9ac7-74acf3aa48f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08aff08-d109-4a6f-964d-8712a330e37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8146f1c-4605-446e-b4d0-f3afe9641c88}" ma:internalName="TaxCatchAll" ma:showField="CatchAllData" ma:web="608aff08-d109-4a6f-964d-8712a330e3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8760A0-52A8-4C17-853A-CBF40B54E974}">
  <ds:schemaRefs>
    <ds:schemaRef ds:uri="http://schemas.microsoft.com/office/infopath/2007/PartnerControls"/>
    <ds:schemaRef ds:uri="http://purl.org/dc/dcmitype/"/>
    <ds:schemaRef ds:uri="http://schemas.microsoft.com/office/2006/documentManagement/types"/>
    <ds:schemaRef ds:uri="http://schemas.microsoft.com/office/2006/metadata/properties"/>
    <ds:schemaRef ds:uri="aef6bab9-9631-4042-8ac1-fec4e85c81ec"/>
    <ds:schemaRef ds:uri="http://schemas.openxmlformats.org/package/2006/metadata/core-properties"/>
    <ds:schemaRef ds:uri="http://purl.org/dc/terms/"/>
    <ds:schemaRef ds:uri="608aff08-d109-4a6f-964d-8712a330e379"/>
    <ds:schemaRef ds:uri="http://www.w3.org/XML/1998/namespace"/>
    <ds:schemaRef ds:uri="http://purl.org/dc/elements/1.1/"/>
  </ds:schemaRefs>
</ds:datastoreItem>
</file>

<file path=customXml/itemProps2.xml><?xml version="1.0" encoding="utf-8"?>
<ds:datastoreItem xmlns:ds="http://schemas.openxmlformats.org/officeDocument/2006/customXml" ds:itemID="{AA41FD6F-0869-4D2C-9465-42F68F934291}">
  <ds:schemaRefs>
    <ds:schemaRef ds:uri="http://schemas.microsoft.com/sharepoint/v3/contenttype/forms"/>
  </ds:schemaRefs>
</ds:datastoreItem>
</file>

<file path=customXml/itemProps3.xml><?xml version="1.0" encoding="utf-8"?>
<ds:datastoreItem xmlns:ds="http://schemas.openxmlformats.org/officeDocument/2006/customXml" ds:itemID="{529697D7-745E-458C-A39A-47317CD197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f6bab9-9631-4042-8ac1-fec4e85c81ec"/>
    <ds:schemaRef ds:uri="608aff08-d109-4a6f-964d-8712a330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422</TotalTime>
  <Words>353</Words>
  <Application>Microsoft Office PowerPoint</Application>
  <PresentationFormat>Custom</PresentationFormat>
  <Paragraphs>24</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Helvetica Neue</vt:lpstr>
      <vt:lpstr>Helvetica Neue Medium</vt:lpstr>
      <vt:lpstr>Office Theme</vt:lpstr>
      <vt:lpstr>RECOGNISING ASSISTANCE DOGS</vt:lpstr>
      <vt:lpstr>WHAT IS AN ASSISTANCE DOG?</vt:lpstr>
      <vt:lpstr>WHAT TO DO WHEN AN ASSISTANCE DOG IS PRESENT?</vt:lpstr>
      <vt:lpstr>SHOWING AN ASSISTANCE DOG PROPER RESPECT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Lorraine Westwood</dc:creator>
  <cp:lastModifiedBy>Gemma Watts (Staff)</cp:lastModifiedBy>
  <cp:revision>44</cp:revision>
  <dcterms:modified xsi:type="dcterms:W3CDTF">2023-01-26T13:21:57Z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0x010100691F64DC04611B4D84233692E900D4AE</vt:lpwstr>
  </property>
  <property fmtid="{D5CDD505-2E9C-101B-9397-08002B2CF9AE}" pid="3" name="MediaServiceImageTags">
    <vt:lpwstr/>
  </property>
</Properties>
</file>