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4"/>
  </p:sldMasterIdLst>
  <p:notesMasterIdLst>
    <p:notesMasterId r:id="rId9"/>
  </p:notesMasterIdLst>
  <p:sldIdLst>
    <p:sldId id="273" r:id="rId5"/>
    <p:sldId id="260" r:id="rId6"/>
    <p:sldId id="274" r:id="rId7"/>
    <p:sldId id="275" r:id="rId8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raine" initials="L" lastIdx="15" clrIdx="0">
    <p:extLst>
      <p:ext uri="{19B8F6BF-5375-455C-9EA6-DF929625EA0E}">
        <p15:presenceInfo xmlns:p15="http://schemas.microsoft.com/office/powerpoint/2012/main" userId="458a3664a57d69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73"/>
    <a:srgbClr val="120F21"/>
    <a:srgbClr val="53BFCF"/>
    <a:srgbClr val="004479"/>
    <a:srgbClr val="77B2CE"/>
    <a:srgbClr val="0D0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85ECE-B1CC-41A5-A793-610715F5D845}" v="42" dt="2023-03-03T15:19:30.56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5" autoAdjust="0"/>
    <p:restoredTop sz="94712" autoAdjust="0"/>
  </p:normalViewPr>
  <p:slideViewPr>
    <p:cSldViewPr snapToGrid="0">
      <p:cViewPr varScale="1">
        <p:scale>
          <a:sx n="55" d="100"/>
          <a:sy n="55" d="100"/>
        </p:scale>
        <p:origin x="39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Watts (Staff)" userId="c7e0e344-9bcf-4a73-99a7-2cb9d5470618" providerId="ADAL" clId="{C5085ECE-B1CC-41A5-A793-610715F5D845}"/>
    <pc:docChg chg="undo custSel modSld">
      <pc:chgData name="Gemma Watts (Staff)" userId="c7e0e344-9bcf-4a73-99a7-2cb9d5470618" providerId="ADAL" clId="{C5085ECE-B1CC-41A5-A793-610715F5D845}" dt="2023-03-03T15:20:31.951" v="67"/>
      <pc:docMkLst>
        <pc:docMk/>
      </pc:docMkLst>
      <pc:sldChg chg="modSp mod">
        <pc:chgData name="Gemma Watts (Staff)" userId="c7e0e344-9bcf-4a73-99a7-2cb9d5470618" providerId="ADAL" clId="{C5085ECE-B1CC-41A5-A793-610715F5D845}" dt="2023-03-03T15:17:56.783" v="32" actId="962"/>
        <pc:sldMkLst>
          <pc:docMk/>
          <pc:sldMk cId="0" sldId="260"/>
        </pc:sldMkLst>
        <pc:spChg chg="mod">
          <ac:chgData name="Gemma Watts (Staff)" userId="c7e0e344-9bcf-4a73-99a7-2cb9d5470618" providerId="ADAL" clId="{C5085ECE-B1CC-41A5-A793-610715F5D845}" dt="2023-03-03T15:15:33.231" v="25" actId="13244"/>
          <ac:spMkLst>
            <pc:docMk/>
            <pc:sldMk cId="0" sldId="260"/>
            <ac:spMk id="12" creationId="{E752FCBC-432A-AD3E-2C28-0550B016E777}"/>
          </ac:spMkLst>
        </pc:spChg>
        <pc:spChg chg="mod">
          <ac:chgData name="Gemma Watts (Staff)" userId="c7e0e344-9bcf-4a73-99a7-2cb9d5470618" providerId="ADAL" clId="{C5085ECE-B1CC-41A5-A793-610715F5D845}" dt="2023-03-03T15:15:05.756" v="24" actId="962"/>
          <ac:spMkLst>
            <pc:docMk/>
            <pc:sldMk cId="0" sldId="260"/>
            <ac:spMk id="184" creationId="{00000000-0000-0000-0000-000000000000}"/>
          </ac:spMkLst>
        </pc:spChg>
        <pc:spChg chg="mod">
          <ac:chgData name="Gemma Watts (Staff)" userId="c7e0e344-9bcf-4a73-99a7-2cb9d5470618" providerId="ADAL" clId="{C5085ECE-B1CC-41A5-A793-610715F5D845}" dt="2023-03-03T15:10:12.982" v="1" actId="962"/>
          <ac:spMkLst>
            <pc:docMk/>
            <pc:sldMk cId="0" sldId="260"/>
            <ac:spMk id="188" creationId="{00000000-0000-0000-0000-000000000000}"/>
          </ac:spMkLst>
        </pc:spChg>
        <pc:picChg chg="mod">
          <ac:chgData name="Gemma Watts (Staff)" userId="c7e0e344-9bcf-4a73-99a7-2cb9d5470618" providerId="ADAL" clId="{C5085ECE-B1CC-41A5-A793-610715F5D845}" dt="2023-03-03T15:16:31.130" v="28" actId="962"/>
          <ac:picMkLst>
            <pc:docMk/>
            <pc:sldMk cId="0" sldId="260"/>
            <ac:picMk id="5" creationId="{E1C01A85-45EC-B7B1-66C5-34B32D5BFB5E}"/>
          </ac:picMkLst>
        </pc:picChg>
        <pc:picChg chg="mod">
          <ac:chgData name="Gemma Watts (Staff)" userId="c7e0e344-9bcf-4a73-99a7-2cb9d5470618" providerId="ADAL" clId="{C5085ECE-B1CC-41A5-A793-610715F5D845}" dt="2023-03-03T15:15:57.252" v="27" actId="962"/>
          <ac:picMkLst>
            <pc:docMk/>
            <pc:sldMk cId="0" sldId="260"/>
            <ac:picMk id="7" creationId="{F01F1BB7-AC7C-ABCC-8672-21F480F3FF67}"/>
          </ac:picMkLst>
        </pc:picChg>
        <pc:picChg chg="mod">
          <ac:chgData name="Gemma Watts (Staff)" userId="c7e0e344-9bcf-4a73-99a7-2cb9d5470618" providerId="ADAL" clId="{C5085ECE-B1CC-41A5-A793-610715F5D845}" dt="2023-03-03T15:16:44.217" v="29" actId="962"/>
          <ac:picMkLst>
            <pc:docMk/>
            <pc:sldMk cId="0" sldId="260"/>
            <ac:picMk id="9" creationId="{6AE0A9CC-3BC4-7C8A-5FEF-7F52911A1649}"/>
          </ac:picMkLst>
        </pc:picChg>
        <pc:picChg chg="mod">
          <ac:chgData name="Gemma Watts (Staff)" userId="c7e0e344-9bcf-4a73-99a7-2cb9d5470618" providerId="ADAL" clId="{C5085ECE-B1CC-41A5-A793-610715F5D845}" dt="2023-03-03T15:17:39.673" v="31" actId="962"/>
          <ac:picMkLst>
            <pc:docMk/>
            <pc:sldMk cId="0" sldId="260"/>
            <ac:picMk id="11" creationId="{98510E13-81CD-0596-4B31-4876DDA11C9E}"/>
          </ac:picMkLst>
        </pc:picChg>
        <pc:picChg chg="mod">
          <ac:chgData name="Gemma Watts (Staff)" userId="c7e0e344-9bcf-4a73-99a7-2cb9d5470618" providerId="ADAL" clId="{C5085ECE-B1CC-41A5-A793-610715F5D845}" dt="2023-03-03T15:15:03.174" v="23" actId="962"/>
          <ac:picMkLst>
            <pc:docMk/>
            <pc:sldMk cId="0" sldId="260"/>
            <ac:picMk id="13" creationId="{60CD549A-5F8C-2647-BB66-349170C136D2}"/>
          </ac:picMkLst>
        </pc:picChg>
        <pc:picChg chg="mod">
          <ac:chgData name="Gemma Watts (Staff)" userId="c7e0e344-9bcf-4a73-99a7-2cb9d5470618" providerId="ADAL" clId="{C5085ECE-B1CC-41A5-A793-610715F5D845}" dt="2023-03-03T15:17:56.783" v="32" actId="962"/>
          <ac:picMkLst>
            <pc:docMk/>
            <pc:sldMk cId="0" sldId="260"/>
            <ac:picMk id="189" creationId="{00000000-0000-0000-0000-000000000000}"/>
          </ac:picMkLst>
        </pc:picChg>
      </pc:sldChg>
      <pc:sldChg chg="modSp mod">
        <pc:chgData name="Gemma Watts (Staff)" userId="c7e0e344-9bcf-4a73-99a7-2cb9d5470618" providerId="ADAL" clId="{C5085ECE-B1CC-41A5-A793-610715F5D845}" dt="2023-03-03T15:20:31.951" v="67"/>
        <pc:sldMkLst>
          <pc:docMk/>
          <pc:sldMk cId="2902244010" sldId="273"/>
        </pc:sldMkLst>
        <pc:spChg chg="mod">
          <ac:chgData name="Gemma Watts (Staff)" userId="c7e0e344-9bcf-4a73-99a7-2cb9d5470618" providerId="ADAL" clId="{C5085ECE-B1CC-41A5-A793-610715F5D845}" dt="2023-03-03T15:11:46.301" v="8" actId="962"/>
          <ac:spMkLst>
            <pc:docMk/>
            <pc:sldMk cId="2902244010" sldId="273"/>
            <ac:spMk id="11" creationId="{41D6E226-C343-7748-8870-E2F677A5385D}"/>
          </ac:spMkLst>
        </pc:spChg>
        <pc:spChg chg="mod">
          <ac:chgData name="Gemma Watts (Staff)" userId="c7e0e344-9bcf-4a73-99a7-2cb9d5470618" providerId="ADAL" clId="{C5085ECE-B1CC-41A5-A793-610715F5D845}" dt="2023-03-03T15:11:48.773" v="9" actId="962"/>
          <ac:spMkLst>
            <pc:docMk/>
            <pc:sldMk cId="2902244010" sldId="273"/>
            <ac:spMk id="12" creationId="{73F3702D-A20C-9844-89F9-5CE1AAACBD12}"/>
          </ac:spMkLst>
        </pc:spChg>
        <pc:spChg chg="mod">
          <ac:chgData name="Gemma Watts (Staff)" userId="c7e0e344-9bcf-4a73-99a7-2cb9d5470618" providerId="ADAL" clId="{C5085ECE-B1CC-41A5-A793-610715F5D845}" dt="2023-03-03T15:12:29.137" v="11" actId="13244"/>
          <ac:spMkLst>
            <pc:docMk/>
            <pc:sldMk cId="2902244010" sldId="273"/>
            <ac:spMk id="18" creationId="{CA0DA979-F6E7-D6CE-E49C-59EDD3C815C4}"/>
          </ac:spMkLst>
        </pc:spChg>
        <pc:spChg chg="mod">
          <ac:chgData name="Gemma Watts (Staff)" userId="c7e0e344-9bcf-4a73-99a7-2cb9d5470618" providerId="ADAL" clId="{C5085ECE-B1CC-41A5-A793-610715F5D845}" dt="2023-03-03T15:20:15.739" v="56" actId="20577"/>
          <ac:spMkLst>
            <pc:docMk/>
            <pc:sldMk cId="2902244010" sldId="273"/>
            <ac:spMk id="19" creationId="{3D8DF674-5541-FDDB-BC5F-1435CEFC6CE4}"/>
          </ac:spMkLst>
        </pc:spChg>
        <pc:spChg chg="mod">
          <ac:chgData name="Gemma Watts (Staff)" userId="c7e0e344-9bcf-4a73-99a7-2cb9d5470618" providerId="ADAL" clId="{C5085ECE-B1CC-41A5-A793-610715F5D845}" dt="2023-03-03T15:10:04.180" v="0" actId="962"/>
          <ac:spMkLst>
            <pc:docMk/>
            <pc:sldMk cId="2902244010" sldId="273"/>
            <ac:spMk id="175" creationId="{00000000-0000-0000-0000-000000000000}"/>
          </ac:spMkLst>
        </pc:spChg>
        <pc:picChg chg="mod ord">
          <ac:chgData name="Gemma Watts (Staff)" userId="c7e0e344-9bcf-4a73-99a7-2cb9d5470618" providerId="ADAL" clId="{C5085ECE-B1CC-41A5-A793-610715F5D845}" dt="2023-03-03T15:20:06.889" v="53" actId="13244"/>
          <ac:picMkLst>
            <pc:docMk/>
            <pc:sldMk cId="2902244010" sldId="273"/>
            <ac:picMk id="13" creationId="{2B84A47E-B05F-870E-9EA5-13BFE8CE35C5}"/>
          </ac:picMkLst>
        </pc:picChg>
        <pc:picChg chg="mod ord">
          <ac:chgData name="Gemma Watts (Staff)" userId="c7e0e344-9bcf-4a73-99a7-2cb9d5470618" providerId="ADAL" clId="{C5085ECE-B1CC-41A5-A793-610715F5D845}" dt="2023-03-03T15:20:31.951" v="67"/>
          <ac:picMkLst>
            <pc:docMk/>
            <pc:sldMk cId="2902244010" sldId="273"/>
            <ac:picMk id="15" creationId="{03EB63BB-13C2-184A-9E0C-14E93F7C88E5}"/>
          </ac:picMkLst>
        </pc:picChg>
        <pc:picChg chg="mod">
          <ac:chgData name="Gemma Watts (Staff)" userId="c7e0e344-9bcf-4a73-99a7-2cb9d5470618" providerId="ADAL" clId="{C5085ECE-B1CC-41A5-A793-610715F5D845}" dt="2023-03-03T15:19:30.560" v="51" actId="13244"/>
          <ac:picMkLst>
            <pc:docMk/>
            <pc:sldMk cId="2902244010" sldId="273"/>
            <ac:picMk id="176" creationId="{00000000-0000-0000-0000-000000000000}"/>
          </ac:picMkLst>
        </pc:picChg>
      </pc:sldChg>
      <pc:sldChg chg="modSp mod">
        <pc:chgData name="Gemma Watts (Staff)" userId="c7e0e344-9bcf-4a73-99a7-2cb9d5470618" providerId="ADAL" clId="{C5085ECE-B1CC-41A5-A793-610715F5D845}" dt="2023-03-03T15:18:33.618" v="43" actId="962"/>
        <pc:sldMkLst>
          <pc:docMk/>
          <pc:sldMk cId="2601781333" sldId="274"/>
        </pc:sldMkLst>
        <pc:spChg chg="mod">
          <ac:chgData name="Gemma Watts (Staff)" userId="c7e0e344-9bcf-4a73-99a7-2cb9d5470618" providerId="ADAL" clId="{C5085ECE-B1CC-41A5-A793-610715F5D845}" dt="2023-03-03T15:12:55.113" v="14" actId="33553"/>
          <ac:spMkLst>
            <pc:docMk/>
            <pc:sldMk cId="2601781333" sldId="274"/>
            <ac:spMk id="12" creationId="{E752FCBC-432A-AD3E-2C28-0550B016E777}"/>
          </ac:spMkLst>
        </pc:spChg>
        <pc:spChg chg="mod">
          <ac:chgData name="Gemma Watts (Staff)" userId="c7e0e344-9bcf-4a73-99a7-2cb9d5470618" providerId="ADAL" clId="{C5085ECE-B1CC-41A5-A793-610715F5D845}" dt="2023-03-03T15:18:14.299" v="34" actId="962"/>
          <ac:spMkLst>
            <pc:docMk/>
            <pc:sldMk cId="2601781333" sldId="274"/>
            <ac:spMk id="184" creationId="{00000000-0000-0000-0000-000000000000}"/>
          </ac:spMkLst>
        </pc:spChg>
        <pc:spChg chg="mod">
          <ac:chgData name="Gemma Watts (Staff)" userId="c7e0e344-9bcf-4a73-99a7-2cb9d5470618" providerId="ADAL" clId="{C5085ECE-B1CC-41A5-A793-610715F5D845}" dt="2023-03-03T15:10:32.185" v="4" actId="962"/>
          <ac:spMkLst>
            <pc:docMk/>
            <pc:sldMk cId="2601781333" sldId="274"/>
            <ac:spMk id="188" creationId="{00000000-0000-0000-0000-000000000000}"/>
          </ac:spMkLst>
        </pc:spChg>
        <pc:picChg chg="mod">
          <ac:chgData name="Gemma Watts (Staff)" userId="c7e0e344-9bcf-4a73-99a7-2cb9d5470618" providerId="ADAL" clId="{C5085ECE-B1CC-41A5-A793-610715F5D845}" dt="2023-03-03T15:18:25.750" v="39" actId="962"/>
          <ac:picMkLst>
            <pc:docMk/>
            <pc:sldMk cId="2601781333" sldId="274"/>
            <ac:picMk id="5" creationId="{E1C01A85-45EC-B7B1-66C5-34B32D5BFB5E}"/>
          </ac:picMkLst>
        </pc:picChg>
        <pc:picChg chg="mod">
          <ac:chgData name="Gemma Watts (Staff)" userId="c7e0e344-9bcf-4a73-99a7-2cb9d5470618" providerId="ADAL" clId="{C5085ECE-B1CC-41A5-A793-610715F5D845}" dt="2023-03-03T15:18:26.210" v="40" actId="962"/>
          <ac:picMkLst>
            <pc:docMk/>
            <pc:sldMk cId="2601781333" sldId="274"/>
            <ac:picMk id="7" creationId="{F01F1BB7-AC7C-ABCC-8672-21F480F3FF67}"/>
          </ac:picMkLst>
        </pc:picChg>
        <pc:picChg chg="mod">
          <ac:chgData name="Gemma Watts (Staff)" userId="c7e0e344-9bcf-4a73-99a7-2cb9d5470618" providerId="ADAL" clId="{C5085ECE-B1CC-41A5-A793-610715F5D845}" dt="2023-03-03T15:18:26.784" v="41" actId="962"/>
          <ac:picMkLst>
            <pc:docMk/>
            <pc:sldMk cId="2601781333" sldId="274"/>
            <ac:picMk id="9" creationId="{6AE0A9CC-3BC4-7C8A-5FEF-7F52911A1649}"/>
          </ac:picMkLst>
        </pc:picChg>
        <pc:picChg chg="mod">
          <ac:chgData name="Gemma Watts (Staff)" userId="c7e0e344-9bcf-4a73-99a7-2cb9d5470618" providerId="ADAL" clId="{C5085ECE-B1CC-41A5-A793-610715F5D845}" dt="2023-03-03T15:18:27.545" v="42" actId="962"/>
          <ac:picMkLst>
            <pc:docMk/>
            <pc:sldMk cId="2601781333" sldId="274"/>
            <ac:picMk id="11" creationId="{98510E13-81CD-0596-4B31-4876DDA11C9E}"/>
          </ac:picMkLst>
        </pc:picChg>
        <pc:picChg chg="mod">
          <ac:chgData name="Gemma Watts (Staff)" userId="c7e0e344-9bcf-4a73-99a7-2cb9d5470618" providerId="ADAL" clId="{C5085ECE-B1CC-41A5-A793-610715F5D845}" dt="2023-03-03T15:18:13.120" v="33" actId="962"/>
          <ac:picMkLst>
            <pc:docMk/>
            <pc:sldMk cId="2601781333" sldId="274"/>
            <ac:picMk id="13" creationId="{60CD549A-5F8C-2647-BB66-349170C136D2}"/>
          </ac:picMkLst>
        </pc:picChg>
        <pc:picChg chg="mod">
          <ac:chgData name="Gemma Watts (Staff)" userId="c7e0e344-9bcf-4a73-99a7-2cb9d5470618" providerId="ADAL" clId="{C5085ECE-B1CC-41A5-A793-610715F5D845}" dt="2023-03-03T15:18:33.618" v="43" actId="962"/>
          <ac:picMkLst>
            <pc:docMk/>
            <pc:sldMk cId="2601781333" sldId="274"/>
            <ac:picMk id="189" creationId="{00000000-0000-0000-0000-000000000000}"/>
          </ac:picMkLst>
        </pc:picChg>
      </pc:sldChg>
      <pc:sldChg chg="modSp mod">
        <pc:chgData name="Gemma Watts (Staff)" userId="c7e0e344-9bcf-4a73-99a7-2cb9d5470618" providerId="ADAL" clId="{C5085ECE-B1CC-41A5-A793-610715F5D845}" dt="2023-03-03T15:18:52.666" v="50" actId="962"/>
        <pc:sldMkLst>
          <pc:docMk/>
          <pc:sldMk cId="2735443613" sldId="275"/>
        </pc:sldMkLst>
        <pc:spChg chg="mod">
          <ac:chgData name="Gemma Watts (Staff)" userId="c7e0e344-9bcf-4a73-99a7-2cb9d5470618" providerId="ADAL" clId="{C5085ECE-B1CC-41A5-A793-610715F5D845}" dt="2023-03-03T15:12:58.935" v="15" actId="33553"/>
          <ac:spMkLst>
            <pc:docMk/>
            <pc:sldMk cId="2735443613" sldId="275"/>
            <ac:spMk id="12" creationId="{E752FCBC-432A-AD3E-2C28-0550B016E777}"/>
          </ac:spMkLst>
        </pc:spChg>
        <pc:spChg chg="mod">
          <ac:chgData name="Gemma Watts (Staff)" userId="c7e0e344-9bcf-4a73-99a7-2cb9d5470618" providerId="ADAL" clId="{C5085ECE-B1CC-41A5-A793-610715F5D845}" dt="2023-03-03T15:18:47.012" v="45" actId="962"/>
          <ac:spMkLst>
            <pc:docMk/>
            <pc:sldMk cId="2735443613" sldId="275"/>
            <ac:spMk id="184" creationId="{00000000-0000-0000-0000-000000000000}"/>
          </ac:spMkLst>
        </pc:spChg>
        <pc:spChg chg="mod">
          <ac:chgData name="Gemma Watts (Staff)" userId="c7e0e344-9bcf-4a73-99a7-2cb9d5470618" providerId="ADAL" clId="{C5085ECE-B1CC-41A5-A793-610715F5D845}" dt="2023-03-03T15:10:41.260" v="5" actId="962"/>
          <ac:spMkLst>
            <pc:docMk/>
            <pc:sldMk cId="2735443613" sldId="275"/>
            <ac:spMk id="188" creationId="{00000000-0000-0000-0000-000000000000}"/>
          </ac:spMkLst>
        </pc:spChg>
        <pc:picChg chg="mod">
          <ac:chgData name="Gemma Watts (Staff)" userId="c7e0e344-9bcf-4a73-99a7-2cb9d5470618" providerId="ADAL" clId="{C5085ECE-B1CC-41A5-A793-610715F5D845}" dt="2023-03-03T15:18:47.952" v="46" actId="962"/>
          <ac:picMkLst>
            <pc:docMk/>
            <pc:sldMk cId="2735443613" sldId="275"/>
            <ac:picMk id="5" creationId="{E1C01A85-45EC-B7B1-66C5-34B32D5BFB5E}"/>
          </ac:picMkLst>
        </pc:picChg>
        <pc:picChg chg="mod">
          <ac:chgData name="Gemma Watts (Staff)" userId="c7e0e344-9bcf-4a73-99a7-2cb9d5470618" providerId="ADAL" clId="{C5085ECE-B1CC-41A5-A793-610715F5D845}" dt="2023-03-03T15:18:48.415" v="47" actId="962"/>
          <ac:picMkLst>
            <pc:docMk/>
            <pc:sldMk cId="2735443613" sldId="275"/>
            <ac:picMk id="7" creationId="{F01F1BB7-AC7C-ABCC-8672-21F480F3FF67}"/>
          </ac:picMkLst>
        </pc:picChg>
        <pc:picChg chg="mod">
          <ac:chgData name="Gemma Watts (Staff)" userId="c7e0e344-9bcf-4a73-99a7-2cb9d5470618" providerId="ADAL" clId="{C5085ECE-B1CC-41A5-A793-610715F5D845}" dt="2023-03-03T15:18:48.842" v="48" actId="962"/>
          <ac:picMkLst>
            <pc:docMk/>
            <pc:sldMk cId="2735443613" sldId="275"/>
            <ac:picMk id="9" creationId="{6AE0A9CC-3BC4-7C8A-5FEF-7F52911A1649}"/>
          </ac:picMkLst>
        </pc:picChg>
        <pc:picChg chg="mod">
          <ac:chgData name="Gemma Watts (Staff)" userId="c7e0e344-9bcf-4a73-99a7-2cb9d5470618" providerId="ADAL" clId="{C5085ECE-B1CC-41A5-A793-610715F5D845}" dt="2023-03-03T15:18:49.265" v="49" actId="962"/>
          <ac:picMkLst>
            <pc:docMk/>
            <pc:sldMk cId="2735443613" sldId="275"/>
            <ac:picMk id="11" creationId="{98510E13-81CD-0596-4B31-4876DDA11C9E}"/>
          </ac:picMkLst>
        </pc:picChg>
        <pc:picChg chg="mod">
          <ac:chgData name="Gemma Watts (Staff)" userId="c7e0e344-9bcf-4a73-99a7-2cb9d5470618" providerId="ADAL" clId="{C5085ECE-B1CC-41A5-A793-610715F5D845}" dt="2023-03-03T15:18:46.431" v="44" actId="962"/>
          <ac:picMkLst>
            <pc:docMk/>
            <pc:sldMk cId="2735443613" sldId="275"/>
            <ac:picMk id="13" creationId="{60CD549A-5F8C-2647-BB66-349170C136D2}"/>
          </ac:picMkLst>
        </pc:picChg>
        <pc:picChg chg="mod">
          <ac:chgData name="Gemma Watts (Staff)" userId="c7e0e344-9bcf-4a73-99a7-2cb9d5470618" providerId="ADAL" clId="{C5085ECE-B1CC-41A5-A793-610715F5D845}" dt="2023-03-03T15:18:52.666" v="50" actId="962"/>
          <ac:picMkLst>
            <pc:docMk/>
            <pc:sldMk cId="2735443613" sldId="275"/>
            <ac:picMk id="18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18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1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8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8803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5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1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3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7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4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7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5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3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D0CA-18A1-1142-AB93-C9D4480A0C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3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49159"/>
            <a:ext cx="24384000" cy="20875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" name="MAIN TITLE HERE">
            <a:extLst>
              <a:ext uri="{FF2B5EF4-FFF2-40B4-BE49-F238E27FC236}">
                <a16:creationId xmlns:a16="http://schemas.microsoft.com/office/drawing/2014/main" id="{41D6E226-C343-7748-8870-E2F677A53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98673" y="6039238"/>
            <a:ext cx="14398941" cy="271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40000"/>
              </a:lnSpc>
              <a:defRPr sz="8000" b="1">
                <a:solidFill>
                  <a:srgbClr val="89836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8500" dirty="0">
                <a:solidFill>
                  <a:schemeClr val="bg1"/>
                </a:solidFill>
              </a:rPr>
              <a:t>MAKING THE </a:t>
            </a:r>
          </a:p>
          <a:p>
            <a:pPr>
              <a:lnSpc>
                <a:spcPct val="100000"/>
              </a:lnSpc>
            </a:pPr>
            <a:r>
              <a:rPr lang="en-GB" sz="8500" dirty="0">
                <a:solidFill>
                  <a:schemeClr val="bg1"/>
                </a:solidFill>
              </a:rPr>
              <a:t>EXTRAORDINARY HAPPEN</a:t>
            </a:r>
          </a:p>
        </p:txBody>
      </p:sp>
      <p:sp>
        <p:nvSpPr>
          <p:cNvPr id="12" name="Freedom to create.">
            <a:extLst>
              <a:ext uri="{FF2B5EF4-FFF2-40B4-BE49-F238E27FC236}">
                <a16:creationId xmlns:a16="http://schemas.microsoft.com/office/drawing/2014/main" id="{73F3702D-A20C-9844-89F9-5CE1AAACB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58570" y="9294851"/>
            <a:ext cx="5084725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Freedom to </a:t>
            </a:r>
            <a:r>
              <a:rPr lang="en-GB" dirty="0"/>
              <a:t>work</a:t>
            </a:r>
            <a:r>
              <a:rPr dirty="0"/>
              <a:t>.</a:t>
            </a:r>
          </a:p>
        </p:txBody>
      </p:sp>
      <p:pic>
        <p:nvPicPr>
          <p:cNvPr id="15" name="Image">
            <a:extLst>
              <a:ext uri="{FF2B5EF4-FFF2-40B4-BE49-F238E27FC236}">
                <a16:creationId xmlns:a16="http://schemas.microsoft.com/office/drawing/2014/main" id="{03EB63BB-13C2-184A-9E0C-14E93F7C8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2074" y="20875"/>
            <a:ext cx="4543850" cy="1370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12" descr="Person yn mynd â'i gi am dro.">
            <a:extLst>
              <a:ext uri="{FF2B5EF4-FFF2-40B4-BE49-F238E27FC236}">
                <a16:creationId xmlns:a16="http://schemas.microsoft.com/office/drawing/2014/main" id="{2B84A47E-B05F-870E-9EA5-13BFE8CE3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159"/>
            <a:ext cx="24384000" cy="138442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A0DA979-F6E7-D6CE-E49C-59EDD3C815C4}"/>
              </a:ext>
            </a:extLst>
          </p:cNvPr>
          <p:cNvSpPr txBox="1"/>
          <p:nvPr/>
        </p:nvSpPr>
        <p:spPr>
          <a:xfrm>
            <a:off x="650478" y="2804026"/>
            <a:ext cx="83919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y-GB" sz="7500" b="1" dirty="0">
                <a:solidFill>
                  <a:srgbClr val="00397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CYDNABOD</a:t>
            </a:r>
            <a:endParaRPr lang="en-GB" sz="7500" dirty="0">
              <a:solidFill>
                <a:srgbClr val="00397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cy-GB" sz="7500" b="1" dirty="0">
                <a:solidFill>
                  <a:srgbClr val="00397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CŴN CYMORTH </a:t>
            </a:r>
            <a:endParaRPr lang="en-GB" sz="7500" b="1" dirty="0">
              <a:solidFill>
                <a:srgbClr val="003973"/>
              </a:solidFill>
            </a:endParaRPr>
          </a:p>
        </p:txBody>
      </p:sp>
      <p:pic>
        <p:nvPicPr>
          <p:cNvPr id="176" name="bangor_logo_c1_flush.pdf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78" y="541767"/>
            <a:ext cx="3516186" cy="99399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3D8DF674-5541-FDDB-BC5F-1435CEFC6C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0479" y="11577062"/>
            <a:ext cx="702032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4000" b="1" i="0" u="none" strike="noStrike" kern="1200" cap="none" spc="0" normalizeH="0" baseline="0" noProof="0" dirty="0">
                <a:ln>
                  <a:noFill/>
                </a:ln>
                <a:solidFill>
                  <a:srgbClr val="00397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Cefnogaeth a Lles Myfyrwyr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39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2440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>
            <a:extLst>
              <a:ext uri="{FF2B5EF4-FFF2-40B4-BE49-F238E27FC236}">
                <a16:creationId xmlns:a16="http://schemas.microsoft.com/office/drawing/2014/main" id="{60CD549A-5F8C-2647-BB66-349170C13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809" y="6198"/>
            <a:ext cx="4543849" cy="13703604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Freedom to create.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06834" y="6203115"/>
            <a:ext cx="622606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A9A9A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base"/>
            <a:r>
              <a:rPr lang="cy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Cydnabod Cŵn Cymorth</a:t>
            </a:r>
            <a:endParaRPr sz="4000" b="1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752FCBC-432A-AD3E-2C28-0550B016E7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06834" y="7267590"/>
            <a:ext cx="1045734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6000" b="1" i="0" u="none" strike="noStrike" kern="1200" cap="none" spc="0" normalizeH="0" baseline="0" noProof="0" dirty="0">
                <a:ln>
                  <a:noFill/>
                </a:ln>
                <a:solidFill>
                  <a:srgbClr val="00397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BETH YW Ci CYMORTH?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rgbClr val="00397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i yn wisgo vest glas">
            <a:extLst>
              <a:ext uri="{FF2B5EF4-FFF2-40B4-BE49-F238E27FC236}">
                <a16:creationId xmlns:a16="http://schemas.microsoft.com/office/drawing/2014/main" id="{F01F1BB7-AC7C-ABCC-8672-21F480F3F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2" y="1979200"/>
            <a:ext cx="2966617" cy="3771628"/>
          </a:xfrm>
          <a:prstGeom prst="rect">
            <a:avLst/>
          </a:prstGeom>
        </p:spPr>
      </p:pic>
      <p:pic>
        <p:nvPicPr>
          <p:cNvPr id="5" name="Picture 4" descr="Ci yn cael ei cerdded gan unigolyn mewn parc.">
            <a:extLst>
              <a:ext uri="{FF2B5EF4-FFF2-40B4-BE49-F238E27FC236}">
                <a16:creationId xmlns:a16="http://schemas.microsoft.com/office/drawing/2014/main" id="{E1C01A85-45EC-B7B1-66C5-34B32D5BF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93" y="1977510"/>
            <a:ext cx="7335705" cy="3773318"/>
          </a:xfrm>
          <a:prstGeom prst="rect">
            <a:avLst/>
          </a:prstGeom>
        </p:spPr>
      </p:pic>
      <p:pic>
        <p:nvPicPr>
          <p:cNvPr id="9" name="Picture 8" descr="Ci yn gorwedd ar blanced.">
            <a:extLst>
              <a:ext uri="{FF2B5EF4-FFF2-40B4-BE49-F238E27FC236}">
                <a16:creationId xmlns:a16="http://schemas.microsoft.com/office/drawing/2014/main" id="{6AE0A9CC-3BC4-7C8A-5FEF-7F52911A16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197" y="1982903"/>
            <a:ext cx="7050926" cy="3780851"/>
          </a:xfrm>
          <a:prstGeom prst="rect">
            <a:avLst/>
          </a:prstGeom>
        </p:spPr>
      </p:pic>
      <p:pic>
        <p:nvPicPr>
          <p:cNvPr id="11" name="Picture 10" descr="Ci yn gwthio botwm ar beiriant.">
            <a:extLst>
              <a:ext uri="{FF2B5EF4-FFF2-40B4-BE49-F238E27FC236}">
                <a16:creationId xmlns:a16="http://schemas.microsoft.com/office/drawing/2014/main" id="{98510E13-81CD-0596-4B31-4876DDA11C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123" y="1977511"/>
            <a:ext cx="7050926" cy="37733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F889F9-6C5D-0A2B-F195-F46FFB725A95}"/>
              </a:ext>
            </a:extLst>
          </p:cNvPr>
          <p:cNvSpPr txBox="1"/>
          <p:nvPr/>
        </p:nvSpPr>
        <p:spPr>
          <a:xfrm>
            <a:off x="1206834" y="8879148"/>
            <a:ext cx="76472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Ci a gafodd ei hyfforddi i roi cymorth i bobl anabl neu rai sydd â chyflwr meddygol penodol yw Ci Cymorth.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b="1" dirty="0">
                <a:effectLst/>
                <a:ea typeface="Calibri" panose="020F0502020204030204" pitchFamily="34" charset="0"/>
              </a:rPr>
              <a:t>Yn gyfreithiol</a:t>
            </a:r>
            <a:r>
              <a:rPr lang="cy-GB" sz="2800" dirty="0">
                <a:effectLst/>
                <a:ea typeface="Calibri" panose="020F0502020204030204" pitchFamily="34" charset="0"/>
              </a:rPr>
              <a:t> caiff Cŵn Cymorth fynd gyda'u perchennog anabl </a:t>
            </a:r>
            <a:r>
              <a:rPr lang="cy-GB" sz="2800" b="1" dirty="0">
                <a:effectLst/>
                <a:ea typeface="Calibri" panose="020F0502020204030204" pitchFamily="34" charset="0"/>
              </a:rPr>
              <a:t>i bob man cyhoeddus</a:t>
            </a:r>
            <a:r>
              <a:rPr lang="cy-GB" sz="2800" dirty="0">
                <a:effectLst/>
                <a:ea typeface="Calibri" panose="020F0502020204030204" pitchFamily="34" charset="0"/>
              </a:rPr>
              <a:t>. Mae Deddf Cydraddoldeb 2010 yn ategu hynny.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CD6504-47AA-1F3F-A669-9C29EE632257}"/>
              </a:ext>
            </a:extLst>
          </p:cNvPr>
          <p:cNvSpPr txBox="1"/>
          <p:nvPr/>
        </p:nvSpPr>
        <p:spPr>
          <a:xfrm>
            <a:off x="9838944" y="8879148"/>
            <a:ext cx="74851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Mae Cŵn Cymorth yn gwisgo </a:t>
            </a:r>
            <a:r>
              <a:rPr lang="cy-GB" sz="2800" b="1" dirty="0">
                <a:effectLst/>
                <a:ea typeface="Calibri" panose="020F0502020204030204" pitchFamily="34" charset="0"/>
              </a:rPr>
              <a:t>siaced neu harnais arbennig i’r cŵn</a:t>
            </a:r>
            <a:r>
              <a:rPr lang="cy-GB" sz="2800" dirty="0">
                <a:effectLst/>
                <a:ea typeface="Calibri" panose="020F0502020204030204" pitchFamily="34" charset="0"/>
              </a:rPr>
              <a:t>. Byddant hefyd yn gwisgo tag adnabod ar eu coler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Trwy bolisi Prifysgol Bangor caiff Cŵn Cymorth a ddaw gyda myfyriwr i'r brifysgol </a:t>
            </a:r>
            <a:r>
              <a:rPr lang="cy-GB" sz="2800" b="1" dirty="0">
                <a:effectLst/>
                <a:ea typeface="Calibri" panose="020F0502020204030204" pitchFamily="34" charset="0"/>
              </a:rPr>
              <a:t>fynd i mewn</a:t>
            </a:r>
            <a:r>
              <a:rPr lang="cy-GB" sz="2800" dirty="0">
                <a:effectLst/>
                <a:ea typeface="Calibri" panose="020F0502020204030204" pitchFamily="34" charset="0"/>
              </a:rPr>
              <a:t> i adeiladau a chyfleusterau'r brifysgol, gan gynnwys yr holl fannau addysgu.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8" name="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24384000" cy="19775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89" name="bangor_logo_c1_flush.pdf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478" y="541767"/>
            <a:ext cx="3516186" cy="9939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>
            <a:extLst>
              <a:ext uri="{FF2B5EF4-FFF2-40B4-BE49-F238E27FC236}">
                <a16:creationId xmlns:a16="http://schemas.microsoft.com/office/drawing/2014/main" id="{60CD549A-5F8C-2647-BB66-349170C13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809" y="-5670"/>
            <a:ext cx="4543849" cy="13715472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Freedom to create.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06834" y="6203115"/>
            <a:ext cx="6083397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A9A9A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base"/>
            <a:r>
              <a:rPr lang="cy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Cydnabod Cŵn Cymorth</a:t>
            </a:r>
            <a:endParaRPr lang="cy-GB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01A85-45EC-B7B1-66C5-34B32D5BF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93" y="1977510"/>
            <a:ext cx="7335705" cy="3773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1F1BB7-AC7C-ABCC-8672-21F480F3F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2" y="1979200"/>
            <a:ext cx="2966617" cy="3771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E0A9CC-3BC4-7C8A-5FEF-7F52911A1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197" y="1982903"/>
            <a:ext cx="7050926" cy="37808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510E13-81CD-0596-4B31-4876DDA11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123" y="1977511"/>
            <a:ext cx="7050926" cy="3773318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E752FCBC-432A-AD3E-2C28-0550B016E7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06834" y="7267590"/>
            <a:ext cx="19468766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6000" b="1" i="0" u="none" strike="noStrike" kern="1200" cap="none" spc="0" normalizeH="0" baseline="0" noProof="0" dirty="0">
                <a:ln>
                  <a:noFill/>
                </a:ln>
                <a:solidFill>
                  <a:srgbClr val="00397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BETH I'W WNEUD PAN FYDD CI CYMORTH YN BRESENNOL?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rgbClr val="00397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F889F9-6C5D-0A2B-F195-F46FFB725A95}"/>
              </a:ext>
            </a:extLst>
          </p:cNvPr>
          <p:cNvSpPr txBox="1"/>
          <p:nvPr/>
        </p:nvSpPr>
        <p:spPr>
          <a:xfrm>
            <a:off x="1206834" y="8879148"/>
            <a:ext cx="7647234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Dangoswch barch i’r ci a’i berchennog bob amser trwy roi lle iddynt ac ildio’r tramwy iddynt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Peidiwch â chyffwrdd â'r ci, ei fwydo, siarad ag ef, na thynnu sylw'r ci mewn rhyw fodd arall a pheidiwch â chael eich pechu os bydd y perchennog yn gofyn ichi beidio ag anwesu'r ci. Gadewch i'r ci ganolbwyntio a gwneud ei waith er diogelwch ei feistr.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CD6504-47AA-1F3F-A669-9C29EE632257}"/>
              </a:ext>
            </a:extLst>
          </p:cNvPr>
          <p:cNvSpPr txBox="1"/>
          <p:nvPr/>
        </p:nvSpPr>
        <p:spPr>
          <a:xfrm>
            <a:off x="9838944" y="8879148"/>
            <a:ext cx="7836865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Cofiwch fod hawl gan y ci i fod yn bresennol ym mhobman ar y campws, hyd yn oed lle na fyddech yn disgwyl gweld ci, megis mewn lifft.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Os ydych yn anghyfarwydd â chŵn, byddwch yn dawel eich meddwl nad yw Ci Cymorth yn fygythiad i chi na myfyrwyr eraill. Maen nhw'n gŵn gwaith sydd wedi'u hyfforddi'n dda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ea typeface="Calibri" panose="020F0502020204030204" pitchFamily="34" charset="0"/>
              </a:rPr>
              <a:t>Mae Cŵn Cymorth yn uchel eu parch yn y Deyrnas Unedig.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8" name="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51" y="0"/>
            <a:ext cx="24375049" cy="197481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89" name="bangor_logo_c1_flush.pdf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478" y="541767"/>
            <a:ext cx="3516186" cy="9939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017813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>
            <a:extLst>
              <a:ext uri="{FF2B5EF4-FFF2-40B4-BE49-F238E27FC236}">
                <a16:creationId xmlns:a16="http://schemas.microsoft.com/office/drawing/2014/main" id="{60CD549A-5F8C-2647-BB66-349170C13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809" y="-16104"/>
            <a:ext cx="4543849" cy="13703604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Freedom to create.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06834" y="6203115"/>
            <a:ext cx="6083397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A9A9A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base"/>
            <a:r>
              <a:rPr lang="cy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Cydnabod Cŵn Cymorth</a:t>
            </a:r>
            <a:endParaRPr lang="cy-GB" sz="4000" b="1" dirty="0"/>
          </a:p>
        </p:txBody>
      </p:sp>
      <p:sp>
        <p:nvSpPr>
          <p:cNvPr id="188" name="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39" y="28500"/>
            <a:ext cx="24367410" cy="208756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01A85-45EC-B7B1-66C5-34B32D5BF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93" y="1977510"/>
            <a:ext cx="7335705" cy="3773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1F1BB7-AC7C-ABCC-8672-21F480F3F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2" y="1979200"/>
            <a:ext cx="2966617" cy="3771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E0A9CC-3BC4-7C8A-5FEF-7F52911A1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197" y="1982903"/>
            <a:ext cx="7050926" cy="37808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510E13-81CD-0596-4B31-4876DDA11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123" y="1977511"/>
            <a:ext cx="7050926" cy="3773318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E752FCBC-432A-AD3E-2C28-0550B016E7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06834" y="7267590"/>
            <a:ext cx="1777254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6000" b="1" i="0" u="none" strike="noStrike" kern="1200" cap="none" spc="0" normalizeH="0" baseline="0" noProof="0" dirty="0">
                <a:ln>
                  <a:noFill/>
                </a:ln>
                <a:solidFill>
                  <a:srgbClr val="0039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DANGOS PARCH PRIODOL CI CYMORTH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39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F889F9-6C5D-0A2B-F195-F46FFB725A95}"/>
              </a:ext>
            </a:extLst>
          </p:cNvPr>
          <p:cNvSpPr txBox="1"/>
          <p:nvPr/>
        </p:nvSpPr>
        <p:spPr>
          <a:xfrm>
            <a:off x="1206834" y="8879148"/>
            <a:ext cx="7647234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Byddai peidio â pharchu Ci Cymorth yn cael ei ystyried yn drosedd yn erbyn reolau a rheoliadau’r Brifysgol.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Petai rhywun yn mynd ben ben â pherchennog Ci Cymorth ynglŷn â’r ci neu’n gwneud sylwadau difrïol am y ci, gellid ystyried hynny’n achos o aflonyddu.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CD6504-47AA-1F3F-A669-9C29EE632257}"/>
              </a:ext>
            </a:extLst>
          </p:cNvPr>
          <p:cNvSpPr txBox="1"/>
          <p:nvPr/>
        </p:nvSpPr>
        <p:spPr>
          <a:xfrm>
            <a:off x="9838944" y="8879148"/>
            <a:ext cx="7485179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 fontAlgn="base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y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Petai rhywun yn torri ein rheolau a’n rheoliadau, gan gynnwys aflonyddu ar Gi Cymorth neu ei berchennog, gallai hynny beri i’r Brifysgol gymryd camau o dan ei gweithdrefnau disgyblu.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9" name="bangor_logo_c1_flush.pdf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478" y="541767"/>
            <a:ext cx="3516186" cy="9939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54436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8aff08-d109-4a6f-964d-8712a330e379" xsi:nil="true"/>
    <lcf76f155ced4ddcb4097134ff3c332f xmlns="aef6bab9-9631-4042-8ac1-fec4e85c81e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F64DC04611B4D84233692E900D4AE" ma:contentTypeVersion="16" ma:contentTypeDescription="Create a new document." ma:contentTypeScope="" ma:versionID="70b76a2e15bbe7453e31eb88ed3209ab">
  <xsd:schema xmlns:xsd="http://www.w3.org/2001/XMLSchema" xmlns:xs="http://www.w3.org/2001/XMLSchema" xmlns:p="http://schemas.microsoft.com/office/2006/metadata/properties" xmlns:ns2="aef6bab9-9631-4042-8ac1-fec4e85c81ec" xmlns:ns3="608aff08-d109-4a6f-964d-8712a330e379" targetNamespace="http://schemas.microsoft.com/office/2006/metadata/properties" ma:root="true" ma:fieldsID="4d5b865d25943906c7c837f0cb7e51ba" ns2:_="" ns3:_="">
    <xsd:import namespace="aef6bab9-9631-4042-8ac1-fec4e85c81ec"/>
    <xsd:import namespace="608aff08-d109-4a6f-964d-8712a330e3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6bab9-9631-4042-8ac1-fec4e85c81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57f2e8-ceef-47a9-9ac7-74acf3aa48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aff08-d109-4a6f-964d-8712a330e3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146f1c-4605-446e-b4d0-f3afe9641c88}" ma:internalName="TaxCatchAll" ma:showField="CatchAllData" ma:web="608aff08-d109-4a6f-964d-8712a330e3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AEFEF-217A-4419-834E-0091A8A5ED3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aef6bab9-9631-4042-8ac1-fec4e85c81e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08aff08-d109-4a6f-964d-8712a330e379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03D4F9C-073F-4007-992D-1F10A529B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737D2D-2125-4D6E-AB9B-156BB4385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f6bab9-9631-4042-8ac1-fec4e85c81ec"/>
    <ds:schemaRef ds:uri="608aff08-d109-4a6f-964d-8712a330e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360</Words>
  <Application>Microsoft Office PowerPoint</Application>
  <PresentationFormat>Custom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Helvetica Neue Medium</vt:lpstr>
      <vt:lpstr>Symbol</vt:lpstr>
      <vt:lpstr>Times New Roman</vt:lpstr>
      <vt:lpstr>Office Theme</vt:lpstr>
      <vt:lpstr>Cefnogaeth a Lles Myfyrwyr</vt:lpstr>
      <vt:lpstr>BETH YW Ci CYMORTH?</vt:lpstr>
      <vt:lpstr>BETH I'W WNEUD PAN FYDD CI CYMORTH YN BRESENNOL?</vt:lpstr>
      <vt:lpstr>DANGOS PARCH PRIODOL CI CYMORTH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Westwood</dc:creator>
  <cp:lastModifiedBy>Gemma Watts (Staff)</cp:lastModifiedBy>
  <cp:revision>46</cp:revision>
  <dcterms:modified xsi:type="dcterms:W3CDTF">2023-03-03T15:20:34Z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0x010100691F64DC04611B4D84233692E900D4AE</vt:lpwstr>
  </property>
  <property fmtid="{D5CDD505-2E9C-101B-9397-08002B2CF9AE}" pid="3" name="MediaServiceImageTags">
    <vt:lpwstr/>
  </property>
</Properties>
</file>